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8" r:id="rId4"/>
  </p:sldMasterIdLst>
  <p:notesMasterIdLst>
    <p:notesMasterId r:id="rId36"/>
  </p:notesMasterIdLst>
  <p:sldIdLst>
    <p:sldId id="256" r:id="rId5"/>
    <p:sldId id="357" r:id="rId6"/>
    <p:sldId id="358" r:id="rId7"/>
    <p:sldId id="312" r:id="rId8"/>
    <p:sldId id="298" r:id="rId9"/>
    <p:sldId id="299" r:id="rId10"/>
    <p:sldId id="301" r:id="rId11"/>
    <p:sldId id="302" r:id="rId12"/>
    <p:sldId id="303" r:id="rId13"/>
    <p:sldId id="306" r:id="rId14"/>
    <p:sldId id="349" r:id="rId15"/>
    <p:sldId id="313" r:id="rId16"/>
    <p:sldId id="355" r:id="rId17"/>
    <p:sldId id="356" r:id="rId18"/>
    <p:sldId id="305" r:id="rId19"/>
    <p:sldId id="318" r:id="rId20"/>
    <p:sldId id="307" r:id="rId21"/>
    <p:sldId id="319" r:id="rId22"/>
    <p:sldId id="320" r:id="rId23"/>
    <p:sldId id="308" r:id="rId24"/>
    <p:sldId id="321" r:id="rId25"/>
    <p:sldId id="329" r:id="rId26"/>
    <p:sldId id="324" r:id="rId27"/>
    <p:sldId id="330" r:id="rId28"/>
    <p:sldId id="309" r:id="rId29"/>
    <p:sldId id="332" r:id="rId30"/>
    <p:sldId id="310" r:id="rId31"/>
    <p:sldId id="325" r:id="rId32"/>
    <p:sldId id="326" r:id="rId33"/>
    <p:sldId id="290" r:id="rId34"/>
    <p:sldId id="300" r:id="rId3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E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709147-7B3F-644A-AFEA-1C5D86D4B6E3}" v="19" dt="2024-01-10T15:05:27.6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34"/>
    <p:restoredTop sz="90068"/>
  </p:normalViewPr>
  <p:slideViewPr>
    <p:cSldViewPr snapToGrid="0" snapToObjects="1">
      <p:cViewPr varScale="1">
        <p:scale>
          <a:sx n="115" d="100"/>
          <a:sy n="115" d="100"/>
        </p:scale>
        <p:origin x="15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na Faye-Altenbach" userId="e610bb03-c287-4486-b45c-9c0f47dabc8f" providerId="ADAL" clId="{13709147-7B3F-644A-AFEA-1C5D86D4B6E3}"/>
    <pc:docChg chg="undo custSel addSld delSld modSld">
      <pc:chgData name="Christina Faye-Altenbach" userId="e610bb03-c287-4486-b45c-9c0f47dabc8f" providerId="ADAL" clId="{13709147-7B3F-644A-AFEA-1C5D86D4B6E3}" dt="2024-01-10T15:10:57.555" v="979" actId="20577"/>
      <pc:docMkLst>
        <pc:docMk/>
      </pc:docMkLst>
      <pc:sldChg chg="modSp mod modNotesTx">
        <pc:chgData name="Christina Faye-Altenbach" userId="e610bb03-c287-4486-b45c-9c0f47dabc8f" providerId="ADAL" clId="{13709147-7B3F-644A-AFEA-1C5D86D4B6E3}" dt="2024-01-10T15:05:01.544" v="886" actId="20577"/>
        <pc:sldMkLst>
          <pc:docMk/>
          <pc:sldMk cId="109316871" sldId="256"/>
        </pc:sldMkLst>
        <pc:spChg chg="mod">
          <ac:chgData name="Christina Faye-Altenbach" userId="e610bb03-c287-4486-b45c-9c0f47dabc8f" providerId="ADAL" clId="{13709147-7B3F-644A-AFEA-1C5D86D4B6E3}" dt="2024-01-10T13:55:18.919" v="5" actId="20577"/>
          <ac:spMkLst>
            <pc:docMk/>
            <pc:sldMk cId="109316871" sldId="256"/>
            <ac:spMk id="3" creationId="{A865BF47-E7DE-DD4F-97E4-F80EB051BC52}"/>
          </ac:spMkLst>
        </pc:spChg>
      </pc:sldChg>
      <pc:sldChg chg="del">
        <pc:chgData name="Christina Faye-Altenbach" userId="e610bb03-c287-4486-b45c-9c0f47dabc8f" providerId="ADAL" clId="{13709147-7B3F-644A-AFEA-1C5D86D4B6E3}" dt="2024-01-10T13:57:24.252" v="7" actId="2696"/>
        <pc:sldMkLst>
          <pc:docMk/>
          <pc:sldMk cId="516458643" sldId="294"/>
        </pc:sldMkLst>
      </pc:sldChg>
      <pc:sldChg chg="del">
        <pc:chgData name="Christina Faye-Altenbach" userId="e610bb03-c287-4486-b45c-9c0f47dabc8f" providerId="ADAL" clId="{13709147-7B3F-644A-AFEA-1C5D86D4B6E3}" dt="2024-01-10T14:07:22.375" v="8" actId="2696"/>
        <pc:sldMkLst>
          <pc:docMk/>
          <pc:sldMk cId="3583410477" sldId="297"/>
        </pc:sldMkLst>
      </pc:sldChg>
      <pc:sldChg chg="del">
        <pc:chgData name="Christina Faye-Altenbach" userId="e610bb03-c287-4486-b45c-9c0f47dabc8f" providerId="ADAL" clId="{13709147-7B3F-644A-AFEA-1C5D86D4B6E3}" dt="2024-01-10T14:56:22.424" v="884" actId="2696"/>
        <pc:sldMkLst>
          <pc:docMk/>
          <pc:sldMk cId="943300526" sldId="300"/>
        </pc:sldMkLst>
      </pc:sldChg>
      <pc:sldChg chg="add">
        <pc:chgData name="Christina Faye-Altenbach" userId="e610bb03-c287-4486-b45c-9c0f47dabc8f" providerId="ADAL" clId="{13709147-7B3F-644A-AFEA-1C5D86D4B6E3}" dt="2024-01-10T14:56:31.508" v="885"/>
        <pc:sldMkLst>
          <pc:docMk/>
          <pc:sldMk cId="1909804640" sldId="300"/>
        </pc:sldMkLst>
      </pc:sldChg>
      <pc:sldChg chg="modSp mod">
        <pc:chgData name="Christina Faye-Altenbach" userId="e610bb03-c287-4486-b45c-9c0f47dabc8f" providerId="ADAL" clId="{13709147-7B3F-644A-AFEA-1C5D86D4B6E3}" dt="2024-01-10T14:12:21.704" v="22" actId="20577"/>
        <pc:sldMkLst>
          <pc:docMk/>
          <pc:sldMk cId="76597912" sldId="307"/>
        </pc:sldMkLst>
        <pc:spChg chg="mod">
          <ac:chgData name="Christina Faye-Altenbach" userId="e610bb03-c287-4486-b45c-9c0f47dabc8f" providerId="ADAL" clId="{13709147-7B3F-644A-AFEA-1C5D86D4B6E3}" dt="2024-01-10T14:12:21.704" v="22" actId="20577"/>
          <ac:spMkLst>
            <pc:docMk/>
            <pc:sldMk cId="76597912" sldId="307"/>
            <ac:spMk id="3" creationId="{56D63526-EFB7-CE44-AA57-C721C64FBB13}"/>
          </ac:spMkLst>
        </pc:spChg>
      </pc:sldChg>
      <pc:sldChg chg="modSp mod">
        <pc:chgData name="Christina Faye-Altenbach" userId="e610bb03-c287-4486-b45c-9c0f47dabc8f" providerId="ADAL" clId="{13709147-7B3F-644A-AFEA-1C5D86D4B6E3}" dt="2024-01-10T14:15:09.550" v="103" actId="20577"/>
        <pc:sldMkLst>
          <pc:docMk/>
          <pc:sldMk cId="1414664177" sldId="308"/>
        </pc:sldMkLst>
        <pc:spChg chg="mod">
          <ac:chgData name="Christina Faye-Altenbach" userId="e610bb03-c287-4486-b45c-9c0f47dabc8f" providerId="ADAL" clId="{13709147-7B3F-644A-AFEA-1C5D86D4B6E3}" dt="2024-01-10T14:15:09.550" v="103" actId="20577"/>
          <ac:spMkLst>
            <pc:docMk/>
            <pc:sldMk cId="1414664177" sldId="308"/>
            <ac:spMk id="3" creationId="{B3A3E5AC-3534-B64E-B875-16C946574158}"/>
          </ac:spMkLst>
        </pc:spChg>
      </pc:sldChg>
      <pc:sldChg chg="addSp delSp modSp mod">
        <pc:chgData name="Christina Faye-Altenbach" userId="e610bb03-c287-4486-b45c-9c0f47dabc8f" providerId="ADAL" clId="{13709147-7B3F-644A-AFEA-1C5D86D4B6E3}" dt="2024-01-10T14:30:34.594" v="307" actId="1076"/>
        <pc:sldMkLst>
          <pc:docMk/>
          <pc:sldMk cId="183621358" sldId="310"/>
        </pc:sldMkLst>
        <pc:spChg chg="add mod">
          <ac:chgData name="Christina Faye-Altenbach" userId="e610bb03-c287-4486-b45c-9c0f47dabc8f" providerId="ADAL" clId="{13709147-7B3F-644A-AFEA-1C5D86D4B6E3}" dt="2024-01-10T14:28:04.753" v="248" actId="1076"/>
          <ac:spMkLst>
            <pc:docMk/>
            <pc:sldMk cId="183621358" sldId="310"/>
            <ac:spMk id="8" creationId="{F9444E48-592D-D6BF-8731-7D41F21BCAD0}"/>
          </ac:spMkLst>
        </pc:spChg>
        <pc:spChg chg="add mod">
          <ac:chgData name="Christina Faye-Altenbach" userId="e610bb03-c287-4486-b45c-9c0f47dabc8f" providerId="ADAL" clId="{13709147-7B3F-644A-AFEA-1C5D86D4B6E3}" dt="2024-01-10T14:27:47.317" v="244" actId="1076"/>
          <ac:spMkLst>
            <pc:docMk/>
            <pc:sldMk cId="183621358" sldId="310"/>
            <ac:spMk id="10" creationId="{8E850BFE-1C2F-1B62-65E7-C0C0572FAC07}"/>
          </ac:spMkLst>
        </pc:spChg>
        <pc:spChg chg="add del mod">
          <ac:chgData name="Christina Faye-Altenbach" userId="e610bb03-c287-4486-b45c-9c0f47dabc8f" providerId="ADAL" clId="{13709147-7B3F-644A-AFEA-1C5D86D4B6E3}" dt="2024-01-10T14:28:35.392" v="286" actId="20577"/>
          <ac:spMkLst>
            <pc:docMk/>
            <pc:sldMk cId="183621358" sldId="310"/>
            <ac:spMk id="20" creationId="{4C27F537-8325-0E47-BAEF-47D5320983D5}"/>
          </ac:spMkLst>
        </pc:spChg>
        <pc:spChg chg="add del mod">
          <ac:chgData name="Christina Faye-Altenbach" userId="e610bb03-c287-4486-b45c-9c0f47dabc8f" providerId="ADAL" clId="{13709147-7B3F-644A-AFEA-1C5D86D4B6E3}" dt="2024-01-10T14:28:09.617" v="251"/>
          <ac:spMkLst>
            <pc:docMk/>
            <pc:sldMk cId="183621358" sldId="310"/>
            <ac:spMk id="23" creationId="{7908E8B4-B8E0-8943-B253-595B2459AE88}"/>
          </ac:spMkLst>
        </pc:spChg>
        <pc:spChg chg="mod">
          <ac:chgData name="Christina Faye-Altenbach" userId="e610bb03-c287-4486-b45c-9c0f47dabc8f" providerId="ADAL" clId="{13709147-7B3F-644A-AFEA-1C5D86D4B6E3}" dt="2024-01-10T14:29:19.896" v="302" actId="20577"/>
          <ac:spMkLst>
            <pc:docMk/>
            <pc:sldMk cId="183621358" sldId="310"/>
            <ac:spMk id="24" creationId="{0B281D8B-5B6E-E343-874E-99AEB976BD89}"/>
          </ac:spMkLst>
        </pc:spChg>
        <pc:spChg chg="del mod">
          <ac:chgData name="Christina Faye-Altenbach" userId="e610bb03-c287-4486-b45c-9c0f47dabc8f" providerId="ADAL" clId="{13709147-7B3F-644A-AFEA-1C5D86D4B6E3}" dt="2024-01-10T14:27:57.536" v="247" actId="478"/>
          <ac:spMkLst>
            <pc:docMk/>
            <pc:sldMk cId="183621358" sldId="310"/>
            <ac:spMk id="26" creationId="{F092B657-54A5-DD43-B887-0D7C48FA64AA}"/>
          </ac:spMkLst>
        </pc:spChg>
        <pc:picChg chg="add mod">
          <ac:chgData name="Christina Faye-Altenbach" userId="e610bb03-c287-4486-b45c-9c0f47dabc8f" providerId="ADAL" clId="{13709147-7B3F-644A-AFEA-1C5D86D4B6E3}" dt="2024-01-10T14:26:53.423" v="225" actId="1076"/>
          <ac:picMkLst>
            <pc:docMk/>
            <pc:sldMk cId="183621358" sldId="310"/>
            <ac:picMk id="3" creationId="{B5D79B01-65E3-F52D-7883-02EA5F38D994}"/>
          </ac:picMkLst>
        </pc:picChg>
        <pc:picChg chg="add mod">
          <ac:chgData name="Christina Faye-Altenbach" userId="e610bb03-c287-4486-b45c-9c0f47dabc8f" providerId="ADAL" clId="{13709147-7B3F-644A-AFEA-1C5D86D4B6E3}" dt="2024-01-10T14:26:47.004" v="224" actId="1076"/>
          <ac:picMkLst>
            <pc:docMk/>
            <pc:sldMk cId="183621358" sldId="310"/>
            <ac:picMk id="6" creationId="{10A31D91-E773-8E5D-F22B-C4B8F216A97A}"/>
          </ac:picMkLst>
        </pc:picChg>
        <pc:picChg chg="del">
          <ac:chgData name="Christina Faye-Altenbach" userId="e610bb03-c287-4486-b45c-9c0f47dabc8f" providerId="ADAL" clId="{13709147-7B3F-644A-AFEA-1C5D86D4B6E3}" dt="2024-01-10T14:26:28.236" v="221" actId="478"/>
          <ac:picMkLst>
            <pc:docMk/>
            <pc:sldMk cId="183621358" sldId="310"/>
            <ac:picMk id="7" creationId="{010697D6-3285-0B45-ADC3-9EDB25B8F174}"/>
          </ac:picMkLst>
        </pc:picChg>
        <pc:picChg chg="del">
          <ac:chgData name="Christina Faye-Altenbach" userId="e610bb03-c287-4486-b45c-9c0f47dabc8f" providerId="ADAL" clId="{13709147-7B3F-644A-AFEA-1C5D86D4B6E3}" dt="2024-01-10T14:28:08.816" v="249" actId="478"/>
          <ac:picMkLst>
            <pc:docMk/>
            <pc:sldMk cId="183621358" sldId="310"/>
            <ac:picMk id="9" creationId="{ABB7ACAE-160A-7049-9BAF-0D86B8B33CC6}"/>
          </ac:picMkLst>
        </pc:picChg>
        <pc:picChg chg="add mod">
          <ac:chgData name="Christina Faye-Altenbach" userId="e610bb03-c287-4486-b45c-9c0f47dabc8f" providerId="ADAL" clId="{13709147-7B3F-644A-AFEA-1C5D86D4B6E3}" dt="2024-01-10T14:30:34.594" v="307" actId="1076"/>
          <ac:picMkLst>
            <pc:docMk/>
            <pc:sldMk cId="183621358" sldId="310"/>
            <ac:picMk id="12" creationId="{66A3C7C8-182D-6BEB-4CCC-1DC30AB1B104}"/>
          </ac:picMkLst>
        </pc:picChg>
        <pc:picChg chg="del">
          <ac:chgData name="Christina Faye-Altenbach" userId="e610bb03-c287-4486-b45c-9c0f47dabc8f" providerId="ADAL" clId="{13709147-7B3F-644A-AFEA-1C5D86D4B6E3}" dt="2024-01-10T14:26:25.237" v="220" actId="478"/>
          <ac:picMkLst>
            <pc:docMk/>
            <pc:sldMk cId="183621358" sldId="310"/>
            <ac:picMk id="19" creationId="{8BB2A4FF-F706-584F-881F-3F7DF6B23AC7}"/>
          </ac:picMkLst>
        </pc:picChg>
      </pc:sldChg>
      <pc:sldChg chg="modSp mod">
        <pc:chgData name="Christina Faye-Altenbach" userId="e610bb03-c287-4486-b45c-9c0f47dabc8f" providerId="ADAL" clId="{13709147-7B3F-644A-AFEA-1C5D86D4B6E3}" dt="2024-01-10T14:38:05.084" v="451" actId="20577"/>
        <pc:sldMkLst>
          <pc:docMk/>
          <pc:sldMk cId="813886551" sldId="313"/>
        </pc:sldMkLst>
        <pc:spChg chg="mod">
          <ac:chgData name="Christina Faye-Altenbach" userId="e610bb03-c287-4486-b45c-9c0f47dabc8f" providerId="ADAL" clId="{13709147-7B3F-644A-AFEA-1C5D86D4B6E3}" dt="2024-01-10T14:38:05.084" v="451" actId="20577"/>
          <ac:spMkLst>
            <pc:docMk/>
            <pc:sldMk cId="813886551" sldId="313"/>
            <ac:spMk id="3" creationId="{0813241B-993D-C245-8266-26DF620457EA}"/>
          </ac:spMkLst>
        </pc:spChg>
      </pc:sldChg>
      <pc:sldChg chg="modSp mod">
        <pc:chgData name="Christina Faye-Altenbach" userId="e610bb03-c287-4486-b45c-9c0f47dabc8f" providerId="ADAL" clId="{13709147-7B3F-644A-AFEA-1C5D86D4B6E3}" dt="2024-01-10T14:11:39.205" v="13" actId="20577"/>
        <pc:sldMkLst>
          <pc:docMk/>
          <pc:sldMk cId="576961048" sldId="318"/>
        </pc:sldMkLst>
        <pc:spChg chg="mod">
          <ac:chgData name="Christina Faye-Altenbach" userId="e610bb03-c287-4486-b45c-9c0f47dabc8f" providerId="ADAL" clId="{13709147-7B3F-644A-AFEA-1C5D86D4B6E3}" dt="2024-01-10T14:11:39.205" v="13" actId="20577"/>
          <ac:spMkLst>
            <pc:docMk/>
            <pc:sldMk cId="576961048" sldId="318"/>
            <ac:spMk id="3" creationId="{057A300E-E01E-7744-807A-F1054842B115}"/>
          </ac:spMkLst>
        </pc:spChg>
      </pc:sldChg>
      <pc:sldChg chg="modSp mod">
        <pc:chgData name="Christina Faye-Altenbach" userId="e610bb03-c287-4486-b45c-9c0f47dabc8f" providerId="ADAL" clId="{13709147-7B3F-644A-AFEA-1C5D86D4B6E3}" dt="2024-01-10T14:53:27.114" v="847" actId="20577"/>
        <pc:sldMkLst>
          <pc:docMk/>
          <pc:sldMk cId="1310926106" sldId="319"/>
        </pc:sldMkLst>
        <pc:spChg chg="mod">
          <ac:chgData name="Christina Faye-Altenbach" userId="e610bb03-c287-4486-b45c-9c0f47dabc8f" providerId="ADAL" clId="{13709147-7B3F-644A-AFEA-1C5D86D4B6E3}" dt="2024-01-10T14:53:27.114" v="847" actId="20577"/>
          <ac:spMkLst>
            <pc:docMk/>
            <pc:sldMk cId="1310926106" sldId="319"/>
            <ac:spMk id="4" creationId="{CF7777F1-EE04-C145-9B7A-FF97AD67BFC1}"/>
          </ac:spMkLst>
        </pc:spChg>
      </pc:sldChg>
      <pc:sldChg chg="modSp mod">
        <pc:chgData name="Christina Faye-Altenbach" userId="e610bb03-c287-4486-b45c-9c0f47dabc8f" providerId="ADAL" clId="{13709147-7B3F-644A-AFEA-1C5D86D4B6E3}" dt="2024-01-10T14:53:46.814" v="849" actId="20577"/>
        <pc:sldMkLst>
          <pc:docMk/>
          <pc:sldMk cId="3587998392" sldId="320"/>
        </pc:sldMkLst>
        <pc:spChg chg="mod">
          <ac:chgData name="Christina Faye-Altenbach" userId="e610bb03-c287-4486-b45c-9c0f47dabc8f" providerId="ADAL" clId="{13709147-7B3F-644A-AFEA-1C5D86D4B6E3}" dt="2024-01-10T14:53:46.814" v="849" actId="20577"/>
          <ac:spMkLst>
            <pc:docMk/>
            <pc:sldMk cId="3587998392" sldId="320"/>
            <ac:spMk id="3" creationId="{FD4ABC85-CE1C-B04D-9F69-6C9B0070A753}"/>
          </ac:spMkLst>
        </pc:spChg>
        <pc:spChg chg="mod">
          <ac:chgData name="Christina Faye-Altenbach" userId="e610bb03-c287-4486-b45c-9c0f47dabc8f" providerId="ADAL" clId="{13709147-7B3F-644A-AFEA-1C5D86D4B6E3}" dt="2024-01-10T14:31:53.033" v="319" actId="20577"/>
          <ac:spMkLst>
            <pc:docMk/>
            <pc:sldMk cId="3587998392" sldId="320"/>
            <ac:spMk id="4" creationId="{8098AF76-22C3-4840-AEFF-BD0F825ADC89}"/>
          </ac:spMkLst>
        </pc:spChg>
      </pc:sldChg>
      <pc:sldChg chg="modSp mod">
        <pc:chgData name="Christina Faye-Altenbach" userId="e610bb03-c287-4486-b45c-9c0f47dabc8f" providerId="ADAL" clId="{13709147-7B3F-644A-AFEA-1C5D86D4B6E3}" dt="2024-01-10T14:54:51.172" v="883" actId="20577"/>
        <pc:sldMkLst>
          <pc:docMk/>
          <pc:sldMk cId="474556494" sldId="321"/>
        </pc:sldMkLst>
        <pc:spChg chg="mod">
          <ac:chgData name="Christina Faye-Altenbach" userId="e610bb03-c287-4486-b45c-9c0f47dabc8f" providerId="ADAL" clId="{13709147-7B3F-644A-AFEA-1C5D86D4B6E3}" dt="2024-01-10T14:54:51.172" v="883" actId="20577"/>
          <ac:spMkLst>
            <pc:docMk/>
            <pc:sldMk cId="474556494" sldId="321"/>
            <ac:spMk id="3" creationId="{EA9E6DEE-E737-A94A-B862-8676E0951925}"/>
          </ac:spMkLst>
        </pc:spChg>
      </pc:sldChg>
      <pc:sldChg chg="modSp mod">
        <pc:chgData name="Christina Faye-Altenbach" userId="e610bb03-c287-4486-b45c-9c0f47dabc8f" providerId="ADAL" clId="{13709147-7B3F-644A-AFEA-1C5D86D4B6E3}" dt="2024-01-10T14:17:18.847" v="136" actId="20577"/>
        <pc:sldMkLst>
          <pc:docMk/>
          <pc:sldMk cId="59711297" sldId="329"/>
        </pc:sldMkLst>
        <pc:spChg chg="mod">
          <ac:chgData name="Christina Faye-Altenbach" userId="e610bb03-c287-4486-b45c-9c0f47dabc8f" providerId="ADAL" clId="{13709147-7B3F-644A-AFEA-1C5D86D4B6E3}" dt="2024-01-10T14:17:18.847" v="136" actId="20577"/>
          <ac:spMkLst>
            <pc:docMk/>
            <pc:sldMk cId="59711297" sldId="329"/>
            <ac:spMk id="2" creationId="{DF9803F8-8FEA-F74D-A798-8A964CCE88DA}"/>
          </ac:spMkLst>
        </pc:spChg>
      </pc:sldChg>
      <pc:sldChg chg="addSp delSp modSp mod">
        <pc:chgData name="Christina Faye-Altenbach" userId="e610bb03-c287-4486-b45c-9c0f47dabc8f" providerId="ADAL" clId="{13709147-7B3F-644A-AFEA-1C5D86D4B6E3}" dt="2024-01-10T14:24:46.930" v="219" actId="20577"/>
        <pc:sldMkLst>
          <pc:docMk/>
          <pc:sldMk cId="3012233422" sldId="330"/>
        </pc:sldMkLst>
        <pc:spChg chg="mod">
          <ac:chgData name="Christina Faye-Altenbach" userId="e610bb03-c287-4486-b45c-9c0f47dabc8f" providerId="ADAL" clId="{13709147-7B3F-644A-AFEA-1C5D86D4B6E3}" dt="2024-01-10T14:24:46.930" v="219" actId="20577"/>
          <ac:spMkLst>
            <pc:docMk/>
            <pc:sldMk cId="3012233422" sldId="330"/>
            <ac:spMk id="3" creationId="{4037AD12-931A-BB43-994C-FBDCD695906D}"/>
          </ac:spMkLst>
        </pc:spChg>
        <pc:spChg chg="mod">
          <ac:chgData name="Christina Faye-Altenbach" userId="e610bb03-c287-4486-b45c-9c0f47dabc8f" providerId="ADAL" clId="{13709147-7B3F-644A-AFEA-1C5D86D4B6E3}" dt="2024-01-10T14:18:19.475" v="166" actId="20577"/>
          <ac:spMkLst>
            <pc:docMk/>
            <pc:sldMk cId="3012233422" sldId="330"/>
            <ac:spMk id="8" creationId="{AFC7C94E-3EB5-0148-92EE-2F252879DDAD}"/>
          </ac:spMkLst>
        </pc:spChg>
        <pc:picChg chg="add mod">
          <ac:chgData name="Christina Faye-Altenbach" userId="e610bb03-c287-4486-b45c-9c0f47dabc8f" providerId="ADAL" clId="{13709147-7B3F-644A-AFEA-1C5D86D4B6E3}" dt="2024-01-10T14:23:54.697" v="195" actId="14100"/>
          <ac:picMkLst>
            <pc:docMk/>
            <pc:sldMk cId="3012233422" sldId="330"/>
            <ac:picMk id="5" creationId="{0E12B6C9-8E03-55CC-0640-4F8444F26F29}"/>
          </ac:picMkLst>
        </pc:picChg>
        <pc:picChg chg="add mod">
          <ac:chgData name="Christina Faye-Altenbach" userId="e610bb03-c287-4486-b45c-9c0f47dabc8f" providerId="ADAL" clId="{13709147-7B3F-644A-AFEA-1C5D86D4B6E3}" dt="2024-01-10T14:24:00.805" v="196" actId="1076"/>
          <ac:picMkLst>
            <pc:docMk/>
            <pc:sldMk cId="3012233422" sldId="330"/>
            <ac:picMk id="9" creationId="{363947C4-D688-8D0A-4CDA-487A503F522B}"/>
          </ac:picMkLst>
        </pc:picChg>
        <pc:picChg chg="del">
          <ac:chgData name="Christina Faye-Altenbach" userId="e610bb03-c287-4486-b45c-9c0f47dabc8f" providerId="ADAL" clId="{13709147-7B3F-644A-AFEA-1C5D86D4B6E3}" dt="2024-01-10T14:21:36.743" v="174" actId="478"/>
          <ac:picMkLst>
            <pc:docMk/>
            <pc:sldMk cId="3012233422" sldId="330"/>
            <ac:picMk id="7169" creationId="{9F6698AC-8A18-CA4F-AAD9-FB0D425C68AD}"/>
          </ac:picMkLst>
        </pc:picChg>
        <pc:picChg chg="del">
          <ac:chgData name="Christina Faye-Altenbach" userId="e610bb03-c287-4486-b45c-9c0f47dabc8f" providerId="ADAL" clId="{13709147-7B3F-644A-AFEA-1C5D86D4B6E3}" dt="2024-01-10T14:17:48.688" v="137" actId="478"/>
          <ac:picMkLst>
            <pc:docMk/>
            <pc:sldMk cId="3012233422" sldId="330"/>
            <ac:picMk id="7171" creationId="{F0707873-F481-494B-B26C-6EBE17D25957}"/>
          </ac:picMkLst>
        </pc:picChg>
      </pc:sldChg>
      <pc:sldChg chg="modSp mod">
        <pc:chgData name="Christina Faye-Altenbach" userId="e610bb03-c287-4486-b45c-9c0f47dabc8f" providerId="ADAL" clId="{13709147-7B3F-644A-AFEA-1C5D86D4B6E3}" dt="2024-01-10T15:10:57.555" v="979" actId="20577"/>
        <pc:sldMkLst>
          <pc:docMk/>
          <pc:sldMk cId="2418728587" sldId="332"/>
        </pc:sldMkLst>
        <pc:spChg chg="mod">
          <ac:chgData name="Christina Faye-Altenbach" userId="e610bb03-c287-4486-b45c-9c0f47dabc8f" providerId="ADAL" clId="{13709147-7B3F-644A-AFEA-1C5D86D4B6E3}" dt="2024-01-10T15:10:57.555" v="979" actId="20577"/>
          <ac:spMkLst>
            <pc:docMk/>
            <pc:sldMk cId="2418728587" sldId="332"/>
            <ac:spMk id="3" creationId="{96BFD360-3AD2-4272-A1E5-B3EE48E1CBA9}"/>
          </ac:spMkLst>
        </pc:spChg>
      </pc:sldChg>
      <pc:sldChg chg="addSp delSp modSp add mod modNotesTx">
        <pc:chgData name="Christina Faye-Altenbach" userId="e610bb03-c287-4486-b45c-9c0f47dabc8f" providerId="ADAL" clId="{13709147-7B3F-644A-AFEA-1C5D86D4B6E3}" dt="2024-01-10T15:08:31.329" v="974" actId="20577"/>
        <pc:sldMkLst>
          <pc:docMk/>
          <pc:sldMk cId="0" sldId="349"/>
        </pc:sldMkLst>
        <pc:spChg chg="add del mod">
          <ac:chgData name="Christina Faye-Altenbach" userId="e610bb03-c287-4486-b45c-9c0f47dabc8f" providerId="ADAL" clId="{13709147-7B3F-644A-AFEA-1C5D86D4B6E3}" dt="2024-01-10T14:39:57.229" v="497" actId="478"/>
          <ac:spMkLst>
            <pc:docMk/>
            <pc:sldMk cId="0" sldId="349"/>
            <ac:spMk id="2" creationId="{1A4A5C86-2677-9D86-BDA0-C85B0B1EA9D7}"/>
          </ac:spMkLst>
        </pc:spChg>
        <pc:spChg chg="add mod">
          <ac:chgData name="Christina Faye-Altenbach" userId="e610bb03-c287-4486-b45c-9c0f47dabc8f" providerId="ADAL" clId="{13709147-7B3F-644A-AFEA-1C5D86D4B6E3}" dt="2024-01-10T15:08:31.329" v="974" actId="20577"/>
          <ac:spMkLst>
            <pc:docMk/>
            <pc:sldMk cId="0" sldId="349"/>
            <ac:spMk id="3" creationId="{D0249773-D97D-44D5-D33C-F2C954E05A03}"/>
          </ac:spMkLst>
        </pc:spChg>
        <pc:spChg chg="mod">
          <ac:chgData name="Christina Faye-Altenbach" userId="e610bb03-c287-4486-b45c-9c0f47dabc8f" providerId="ADAL" clId="{13709147-7B3F-644A-AFEA-1C5D86D4B6E3}" dt="2024-01-10T14:40:08.147" v="498" actId="14100"/>
          <ac:spMkLst>
            <pc:docMk/>
            <pc:sldMk cId="0" sldId="349"/>
            <ac:spMk id="8" creationId="{03A18D8D-9A8B-F47A-E782-58E2EAE539C3}"/>
          </ac:spMkLst>
        </pc:spChg>
        <pc:spChg chg="mod">
          <ac:chgData name="Christina Faye-Altenbach" userId="e610bb03-c287-4486-b45c-9c0f47dabc8f" providerId="ADAL" clId="{13709147-7B3F-644A-AFEA-1C5D86D4B6E3}" dt="2024-01-10T14:42:02.275" v="514" actId="1076"/>
          <ac:spMkLst>
            <pc:docMk/>
            <pc:sldMk cId="0" sldId="349"/>
            <ac:spMk id="9" creationId="{E3E6DCC0-C984-AFA0-67E6-F76E9D6DAE21}"/>
          </ac:spMkLst>
        </pc:spChg>
        <pc:spChg chg="mod">
          <ac:chgData name="Christina Faye-Altenbach" userId="e610bb03-c287-4486-b45c-9c0f47dabc8f" providerId="ADAL" clId="{13709147-7B3F-644A-AFEA-1C5D86D4B6E3}" dt="2024-01-10T14:42:21.249" v="517" actId="1076"/>
          <ac:spMkLst>
            <pc:docMk/>
            <pc:sldMk cId="0" sldId="349"/>
            <ac:spMk id="10" creationId="{35CC37B3-59B9-F01A-4E78-6925BDCCDF77}"/>
          </ac:spMkLst>
        </pc:spChg>
        <pc:spChg chg="mod">
          <ac:chgData name="Christina Faye-Altenbach" userId="e610bb03-c287-4486-b45c-9c0f47dabc8f" providerId="ADAL" clId="{13709147-7B3F-644A-AFEA-1C5D86D4B6E3}" dt="2024-01-10T14:42:06.419" v="515" actId="1076"/>
          <ac:spMkLst>
            <pc:docMk/>
            <pc:sldMk cId="0" sldId="349"/>
            <ac:spMk id="11" creationId="{5646870D-3F34-8355-AD19-8D8744B06AE2}"/>
          </ac:spMkLst>
        </pc:spChg>
        <pc:spChg chg="mod">
          <ac:chgData name="Christina Faye-Altenbach" userId="e610bb03-c287-4486-b45c-9c0f47dabc8f" providerId="ADAL" clId="{13709147-7B3F-644A-AFEA-1C5D86D4B6E3}" dt="2024-01-10T14:42:26.265" v="518" actId="1076"/>
          <ac:spMkLst>
            <pc:docMk/>
            <pc:sldMk cId="0" sldId="349"/>
            <ac:spMk id="12" creationId="{E57FCF58-2033-DA0F-684C-5635DE7E192F}"/>
          </ac:spMkLst>
        </pc:spChg>
      </pc:sldChg>
      <pc:sldChg chg="modSp mod modNotesTx">
        <pc:chgData name="Christina Faye-Altenbach" userId="e610bb03-c287-4486-b45c-9c0f47dabc8f" providerId="ADAL" clId="{13709147-7B3F-644A-AFEA-1C5D86D4B6E3}" dt="2024-01-10T14:51:00.747" v="551" actId="20577"/>
        <pc:sldMkLst>
          <pc:docMk/>
          <pc:sldMk cId="914299544" sldId="355"/>
        </pc:sldMkLst>
        <pc:spChg chg="mod">
          <ac:chgData name="Christina Faye-Altenbach" userId="e610bb03-c287-4486-b45c-9c0f47dabc8f" providerId="ADAL" clId="{13709147-7B3F-644A-AFEA-1C5D86D4B6E3}" dt="2024-01-10T14:35:45.674" v="441" actId="20577"/>
          <ac:spMkLst>
            <pc:docMk/>
            <pc:sldMk cId="914299544" sldId="355"/>
            <ac:spMk id="3" creationId="{0813241B-993D-C245-8266-26DF620457EA}"/>
          </ac:spMkLst>
        </pc:spChg>
      </pc:sldChg>
      <pc:sldChg chg="modSp mod modNotesTx">
        <pc:chgData name="Christina Faye-Altenbach" userId="e610bb03-c287-4486-b45c-9c0f47dabc8f" providerId="ADAL" clId="{13709147-7B3F-644A-AFEA-1C5D86D4B6E3}" dt="2024-01-10T14:51:15.867" v="562" actId="20577"/>
        <pc:sldMkLst>
          <pc:docMk/>
          <pc:sldMk cId="2401693634" sldId="356"/>
        </pc:sldMkLst>
        <pc:spChg chg="mod">
          <ac:chgData name="Christina Faye-Altenbach" userId="e610bb03-c287-4486-b45c-9c0f47dabc8f" providerId="ADAL" clId="{13709147-7B3F-644A-AFEA-1C5D86D4B6E3}" dt="2024-01-10T14:34:36.640" v="409" actId="20577"/>
          <ac:spMkLst>
            <pc:docMk/>
            <pc:sldMk cId="2401693634" sldId="356"/>
            <ac:spMk id="3" creationId="{0813241B-993D-C245-8266-26DF620457EA}"/>
          </ac:spMkLst>
        </pc:spChg>
      </pc:sldChg>
      <pc:sldChg chg="modSp add mod modNotesTx">
        <pc:chgData name="Christina Faye-Altenbach" userId="e610bb03-c287-4486-b45c-9c0f47dabc8f" providerId="ADAL" clId="{13709147-7B3F-644A-AFEA-1C5D86D4B6E3}" dt="2024-01-10T14:49:25.662" v="549" actId="20577"/>
        <pc:sldMkLst>
          <pc:docMk/>
          <pc:sldMk cId="3370187861" sldId="357"/>
        </pc:sldMkLst>
        <pc:spChg chg="mod">
          <ac:chgData name="Christina Faye-Altenbach" userId="e610bb03-c287-4486-b45c-9c0f47dabc8f" providerId="ADAL" clId="{13709147-7B3F-644A-AFEA-1C5D86D4B6E3}" dt="2024-01-10T14:49:25.662" v="549" actId="20577"/>
          <ac:spMkLst>
            <pc:docMk/>
            <pc:sldMk cId="3370187861" sldId="357"/>
            <ac:spMk id="2" creationId="{DF9803F8-8FEA-F74D-A798-8A964CCE88DA}"/>
          </ac:spMkLst>
        </pc:spChg>
      </pc:sldChg>
      <pc:sldChg chg="addSp delSp modSp new mod">
        <pc:chgData name="Christina Faye-Altenbach" userId="e610bb03-c287-4486-b45c-9c0f47dabc8f" providerId="ADAL" clId="{13709147-7B3F-644A-AFEA-1C5D86D4B6E3}" dt="2024-01-10T15:06:14.253" v="921" actId="1076"/>
        <pc:sldMkLst>
          <pc:docMk/>
          <pc:sldMk cId="4236165589" sldId="358"/>
        </pc:sldMkLst>
        <pc:spChg chg="del">
          <ac:chgData name="Christina Faye-Altenbach" userId="e610bb03-c287-4486-b45c-9c0f47dabc8f" providerId="ADAL" clId="{13709147-7B3F-644A-AFEA-1C5D86D4B6E3}" dt="2024-01-10T14:44:56.994" v="520" actId="478"/>
          <ac:spMkLst>
            <pc:docMk/>
            <pc:sldMk cId="4236165589" sldId="358"/>
            <ac:spMk id="2" creationId="{2F868203-223D-F7B1-8CDE-4550E39A1D72}"/>
          </ac:spMkLst>
        </pc:spChg>
        <pc:spChg chg="add del mod">
          <ac:chgData name="Christina Faye-Altenbach" userId="e610bb03-c287-4486-b45c-9c0f47dabc8f" providerId="ADAL" clId="{13709147-7B3F-644A-AFEA-1C5D86D4B6E3}" dt="2024-01-10T15:05:20.957" v="889"/>
          <ac:spMkLst>
            <pc:docMk/>
            <pc:sldMk cId="4236165589" sldId="358"/>
            <ac:spMk id="2" creationId="{650D9EF2-8EB2-7423-0FEA-7E55D2A2E3E2}"/>
          </ac:spMkLst>
        </pc:spChg>
        <pc:spChg chg="add mod">
          <ac:chgData name="Christina Faye-Altenbach" userId="e610bb03-c287-4486-b45c-9c0f47dabc8f" providerId="ADAL" clId="{13709147-7B3F-644A-AFEA-1C5D86D4B6E3}" dt="2024-01-10T15:06:07.999" v="920" actId="1076"/>
          <ac:spMkLst>
            <pc:docMk/>
            <pc:sldMk cId="4236165589" sldId="358"/>
            <ac:spMk id="3" creationId="{8B7C3194-2D70-5FA3-03BE-854FEE7364C1}"/>
          </ac:spMkLst>
        </pc:spChg>
        <pc:spChg chg="del">
          <ac:chgData name="Christina Faye-Altenbach" userId="e610bb03-c287-4486-b45c-9c0f47dabc8f" providerId="ADAL" clId="{13709147-7B3F-644A-AFEA-1C5D86D4B6E3}" dt="2024-01-10T14:45:49.812" v="521"/>
          <ac:spMkLst>
            <pc:docMk/>
            <pc:sldMk cId="4236165589" sldId="358"/>
            <ac:spMk id="3" creationId="{8F597532-8538-1A6F-44B7-A959C36360C3}"/>
          </ac:spMkLst>
        </pc:spChg>
        <pc:spChg chg="add del mod">
          <ac:chgData name="Christina Faye-Altenbach" userId="e610bb03-c287-4486-b45c-9c0f47dabc8f" providerId="ADAL" clId="{13709147-7B3F-644A-AFEA-1C5D86D4B6E3}" dt="2024-01-10T14:48:24.780" v="529"/>
          <ac:spMkLst>
            <pc:docMk/>
            <pc:sldMk cId="4236165589" sldId="358"/>
            <ac:spMk id="6" creationId="{7E42CF53-7E39-0F8C-BC22-36DE89A61576}"/>
          </ac:spMkLst>
        </pc:spChg>
        <pc:picChg chg="add del mod">
          <ac:chgData name="Christina Faye-Altenbach" userId="e610bb03-c287-4486-b45c-9c0f47dabc8f" providerId="ADAL" clId="{13709147-7B3F-644A-AFEA-1C5D86D4B6E3}" dt="2024-01-10T14:47:32.692" v="528" actId="478"/>
          <ac:picMkLst>
            <pc:docMk/>
            <pc:sldMk cId="4236165589" sldId="358"/>
            <ac:picMk id="4" creationId="{CF76CB28-AC8D-87A3-9EF5-948FC1FF0BFB}"/>
          </ac:picMkLst>
        </pc:picChg>
        <pc:picChg chg="add mod">
          <ac:chgData name="Christina Faye-Altenbach" userId="e610bb03-c287-4486-b45c-9c0f47dabc8f" providerId="ADAL" clId="{13709147-7B3F-644A-AFEA-1C5D86D4B6E3}" dt="2024-01-10T15:06:14.253" v="921" actId="1076"/>
          <ac:picMkLst>
            <pc:docMk/>
            <pc:sldMk cId="4236165589" sldId="358"/>
            <ac:picMk id="8" creationId="{6655A2C0-D89B-27A7-24DE-BE19F0418787}"/>
          </ac:picMkLst>
        </pc:picChg>
      </pc:sldChg>
    </pc:docChg>
  </pc:docChgLst>
  <pc:docChgLst>
    <pc:chgData name="Christina Faye-Altenbach" userId="e610bb03-c287-4486-b45c-9c0f47dabc8f" providerId="ADAL" clId="{C0BC02C9-1206-CD43-B072-2E90B7B28594}"/>
    <pc:docChg chg="modSld">
      <pc:chgData name="Christina Faye-Altenbach" userId="e610bb03-c287-4486-b45c-9c0f47dabc8f" providerId="ADAL" clId="{C0BC02C9-1206-CD43-B072-2E90B7B28594}" dt="2024-01-10T13:52:43.452" v="7" actId="20577"/>
      <pc:docMkLst>
        <pc:docMk/>
      </pc:docMkLst>
      <pc:sldChg chg="modSp mod">
        <pc:chgData name="Christina Faye-Altenbach" userId="e610bb03-c287-4486-b45c-9c0f47dabc8f" providerId="ADAL" clId="{C0BC02C9-1206-CD43-B072-2E90B7B28594}" dt="2024-01-10T13:52:43.452" v="7" actId="20577"/>
        <pc:sldMkLst>
          <pc:docMk/>
          <pc:sldMk cId="109316871" sldId="256"/>
        </pc:sldMkLst>
        <pc:spChg chg="mod">
          <ac:chgData name="Christina Faye-Altenbach" userId="e610bb03-c287-4486-b45c-9c0f47dabc8f" providerId="ADAL" clId="{C0BC02C9-1206-CD43-B072-2E90B7B28594}" dt="2024-01-10T13:52:43.452" v="7" actId="20577"/>
          <ac:spMkLst>
            <pc:docMk/>
            <pc:sldMk cId="109316871" sldId="256"/>
            <ac:spMk id="3" creationId="{A865BF47-E7DE-DD4F-97E4-F80EB051BC52}"/>
          </ac:spMkLst>
        </pc:spChg>
      </pc:sldChg>
    </pc:docChg>
  </pc:docChgLst>
  <pc:docChgLst>
    <pc:chgData name="Isabelle Hasenböhler" userId="17920e0e-0152-4942-8e92-79f40ad14a5d" providerId="ADAL" clId="{2342F0EB-F447-5648-9238-C2DAC886C631}"/>
    <pc:docChg chg="custSel modSld">
      <pc:chgData name="Isabelle Hasenböhler" userId="17920e0e-0152-4942-8e92-79f40ad14a5d" providerId="ADAL" clId="{2342F0EB-F447-5648-9238-C2DAC886C631}" dt="2024-01-11T12:16:27.938" v="81" actId="20577"/>
      <pc:docMkLst>
        <pc:docMk/>
      </pc:docMkLst>
      <pc:sldChg chg="modSp mod">
        <pc:chgData name="Isabelle Hasenböhler" userId="17920e0e-0152-4942-8e92-79f40ad14a5d" providerId="ADAL" clId="{2342F0EB-F447-5648-9238-C2DAC886C631}" dt="2024-01-11T12:14:49.323" v="1" actId="20577"/>
        <pc:sldMkLst>
          <pc:docMk/>
          <pc:sldMk cId="3375874917" sldId="298"/>
        </pc:sldMkLst>
        <pc:spChg chg="mod">
          <ac:chgData name="Isabelle Hasenböhler" userId="17920e0e-0152-4942-8e92-79f40ad14a5d" providerId="ADAL" clId="{2342F0EB-F447-5648-9238-C2DAC886C631}" dt="2024-01-11T12:14:49.323" v="1" actId="20577"/>
          <ac:spMkLst>
            <pc:docMk/>
            <pc:sldMk cId="3375874917" sldId="298"/>
            <ac:spMk id="3" creationId="{7435B6F3-E9EA-CE4F-A591-06BAE5CF4735}"/>
          </ac:spMkLst>
        </pc:spChg>
      </pc:sldChg>
      <pc:sldChg chg="modSp mod">
        <pc:chgData name="Isabelle Hasenböhler" userId="17920e0e-0152-4942-8e92-79f40ad14a5d" providerId="ADAL" clId="{2342F0EB-F447-5648-9238-C2DAC886C631}" dt="2024-01-11T12:16:27.938" v="81" actId="20577"/>
        <pc:sldMkLst>
          <pc:docMk/>
          <pc:sldMk cId="2145232156" sldId="324"/>
        </pc:sldMkLst>
        <pc:spChg chg="mod">
          <ac:chgData name="Isabelle Hasenböhler" userId="17920e0e-0152-4942-8e92-79f40ad14a5d" providerId="ADAL" clId="{2342F0EB-F447-5648-9238-C2DAC886C631}" dt="2024-01-11T12:16:27.938" v="81" actId="20577"/>
          <ac:spMkLst>
            <pc:docMk/>
            <pc:sldMk cId="2145232156" sldId="324"/>
            <ac:spMk id="3" creationId="{0813241B-993D-C245-8266-26DF620457E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409A9-EBA8-DB44-89BA-96BE82408F17}" type="datetimeFigureOut">
              <a:rPr lang="de-DE" smtClean="0"/>
              <a:t>11.01.24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ADD958-6E30-7A46-AB4E-0D81125C33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0845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3C2F48-C7F6-2147-AB38-E3BAD46ACD9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3608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ADD958-6E30-7A46-AB4E-0D81125C33AD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4328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>
              <a:latin typeface="Amiko" panose="00000500000000000000" pitchFamily="2" charset="0"/>
              <a:cs typeface="Amiko" panose="00000500000000000000" pitchFamily="2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353FC-0B62-40BD-AFE1-F0DE915CB7A1}" type="slidenum">
              <a:rPr lang="de-CH" smtClean="0"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776083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520305-E017-4929-BE81-CA05EF7759BA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de-DE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5743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ADD958-6E30-7A46-AB4E-0D81125C33A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0599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AA16E2E-06B4-C448-ADAF-A0B1D58B3EDB}" type="slidenum">
              <a:rPr lang="de-DE"/>
              <a:t>11</a:t>
            </a:fld>
            <a:endParaRPr lang="de-DE"/>
          </a:p>
        </p:txBody>
      </p:sp>
      <p:sp>
        <p:nvSpPr>
          <p:cNvPr id="2140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ln/>
        </p:spPr>
      </p:sp>
      <p:sp>
        <p:nvSpPr>
          <p:cNvPr id="214019" name="Rectangle 1027"/>
          <p:cNvSpPr>
            <a:spLocks noGrp="1" noChangeArrowheads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CH" dirty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ADD958-6E30-7A46-AB4E-0D81125C33A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6762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ADD958-6E30-7A46-AB4E-0D81125C33A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7014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ADD958-6E30-7A46-AB4E-0D81125C33AD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1840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3C2F48-C7F6-2147-AB38-E3BAD46ACD92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3122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ADD958-6E30-7A46-AB4E-0D81125C33AD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1883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ADD958-6E30-7A46-AB4E-0D81125C33AD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5851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1790B3-3BE5-5E48-A050-0E31B57BE8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E488F62-D93C-8B42-AFBD-43653FC5FF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CF105B-5311-954F-A865-A39F6085F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E149B-6E4C-1741-81BD-36F7E8C58E66}" type="datetimeFigureOut">
              <a:rPr lang="de-DE" smtClean="0"/>
              <a:t>11.01.24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D00881-2FBC-6745-AEDF-6A3086884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6C1FF1-B0F6-BB4B-ADF6-6B4F49BD0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59EB9-8659-BA47-A1C8-C420F8249D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331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2848C9-8734-694A-9BD6-C642B0F91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8FD5AE7-DCCC-3D49-9E1D-3B5A62D363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3D160E-F092-424C-A9A1-867DE82E8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E149B-6E4C-1741-81BD-36F7E8C58E66}" type="datetimeFigureOut">
              <a:rPr lang="de-DE" smtClean="0"/>
              <a:t>11.01.24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192588-6E58-FA4F-B63E-5865793FE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9649B0D-F692-B544-9DFB-B141A5A4C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59EB9-8659-BA47-A1C8-C420F8249D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955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455BDD7-69BF-4A4B-B9F8-A77CA62BA1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3822B1C-9D07-084A-B15F-EA5FC2D46F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DE40839-D19D-9547-B944-F66F66914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E149B-6E4C-1741-81BD-36F7E8C58E66}" type="datetimeFigureOut">
              <a:rPr lang="de-DE" smtClean="0"/>
              <a:t>11.01.24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5EC0EAA-AC9D-5A45-926A-EE7EC4548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579A2C-1B7E-F442-BD6E-E41B4B391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59EB9-8659-BA47-A1C8-C420F8249D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026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9905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AndObj" userDrawn="1">
  <p:cSld name="Titel, Text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</p:spPr>
        <p:txBody>
          <a:bodyPr/>
          <a:lstStyle/>
          <a:p>
            <a:pPr>
              <a:defRPr/>
            </a:pPr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 bwMode="auto">
          <a:xfrm>
            <a:off x="914400" y="1981200"/>
            <a:ext cx="5080000" cy="4114800"/>
          </a:xfrm>
        </p:spPr>
        <p:txBody>
          <a:bodyPr/>
          <a:lstStyle/>
          <a:p>
            <a:pPr lvl="0">
              <a:defRPr/>
            </a:pPr>
            <a:r>
              <a:rPr lang="de-CH"/>
              <a:t>Mastertextformat bearbeiten</a:t>
            </a:r>
            <a:endParaRPr/>
          </a:p>
          <a:p>
            <a:pPr lvl="1">
              <a:defRPr/>
            </a:pPr>
            <a:r>
              <a:rPr lang="de-CH"/>
              <a:t>Zweite Ebene</a:t>
            </a:r>
            <a:endParaRPr/>
          </a:p>
          <a:p>
            <a:pPr lvl="2">
              <a:defRPr/>
            </a:pPr>
            <a:r>
              <a:rPr lang="de-CH"/>
              <a:t>Dritte Ebene</a:t>
            </a:r>
            <a:endParaRPr/>
          </a:p>
          <a:p>
            <a:pPr lvl="3">
              <a:defRPr/>
            </a:pPr>
            <a:r>
              <a:rPr lang="de-CH"/>
              <a:t>Vierte Ebene</a:t>
            </a:r>
            <a:endParaRPr/>
          </a:p>
          <a:p>
            <a:pPr lvl="4">
              <a:defRPr/>
            </a:pPr>
            <a:r>
              <a:rPr lang="de-CH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auto">
          <a:xfrm>
            <a:off x="6197600" y="1981200"/>
            <a:ext cx="5080000" cy="4114800"/>
          </a:xfrm>
        </p:spPr>
        <p:txBody>
          <a:bodyPr/>
          <a:lstStyle/>
          <a:p>
            <a:pPr lvl="0">
              <a:defRPr/>
            </a:pPr>
            <a:r>
              <a:rPr lang="de-CH"/>
              <a:t>Mastertextformat bearbeiten</a:t>
            </a:r>
            <a:endParaRPr/>
          </a:p>
          <a:p>
            <a:pPr lvl="1">
              <a:defRPr/>
            </a:pPr>
            <a:r>
              <a:rPr lang="de-CH"/>
              <a:t>Zweite Ebene</a:t>
            </a:r>
            <a:endParaRPr/>
          </a:p>
          <a:p>
            <a:pPr lvl="2">
              <a:defRPr/>
            </a:pPr>
            <a:r>
              <a:rPr lang="de-CH"/>
              <a:t>Dritte Ebene</a:t>
            </a:r>
            <a:endParaRPr/>
          </a:p>
          <a:p>
            <a:pPr lvl="3">
              <a:defRPr/>
            </a:pPr>
            <a:r>
              <a:rPr lang="de-CH"/>
              <a:t>Vierte Ebene</a:t>
            </a:r>
            <a:endParaRPr/>
          </a:p>
          <a:p>
            <a:pPr lvl="4">
              <a:defRPr/>
            </a:pPr>
            <a:r>
              <a:rPr lang="de-CH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C3612624-FAC7-5842-9E08-C8C5FADB6A74}" type="datetime1">
              <a:rPr lang="de-CH"/>
              <a:t>11.01.24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Einschulungselternabend 2015</a:t>
            </a:r>
            <a:endParaRPr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6AFE1259-F999-5747-B57D-9A08C3F6B5AE}" type="slidenum">
              <a:rPr lang="de-DE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2491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4778BA-9BE9-4C42-8493-D440F6EE1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F1A151-E0DB-AD46-8860-5FF50E57B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CA9B876-BF72-B449-9972-876770552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E149B-6E4C-1741-81BD-36F7E8C58E66}" type="datetimeFigureOut">
              <a:rPr lang="de-DE" smtClean="0"/>
              <a:t>11.01.24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1D7710-906A-A943-89AC-0CBD61239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0DD0BF5-363D-EC41-87A9-2A2765C9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59EB9-8659-BA47-A1C8-C420F8249D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840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5E5288-B485-0843-A159-F3C309108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CE84CED-1FAB-3645-9BEC-4B4035E6A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6EC0057-4383-6C4E-B00D-D056C88C8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E149B-6E4C-1741-81BD-36F7E8C58E66}" type="datetimeFigureOut">
              <a:rPr lang="de-DE" smtClean="0"/>
              <a:t>11.01.24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2149C06-EBF2-F34B-B0B0-B6F3A86A3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967B518-5162-FE48-A90E-38B1AFDF7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59EB9-8659-BA47-A1C8-C420F8249D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7762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6BBF29-433D-2544-A8BC-A7D43C537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ECA262-7C9F-7243-BA14-8BCF5B0340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2B3B62F-4625-DE48-A6A0-B048FC3D6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B71F420-907D-D64F-96F8-1E45277E5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E149B-6E4C-1741-81BD-36F7E8C58E66}" type="datetimeFigureOut">
              <a:rPr lang="de-DE" smtClean="0"/>
              <a:t>11.01.24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66D5119-DAF0-C44F-98E5-8EEB0CD01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86EC006-EB52-E94C-BAB0-E555052C5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59EB9-8659-BA47-A1C8-C420F8249D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6131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841F75-9EAD-6C47-A278-79B3083F1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DCD885-797F-1943-844A-3752CEE72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B5E129A-21BA-5F4E-B45F-FD2D34101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289BFC9-3136-5246-8383-3F31F79AD4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AAAA795-97C6-7241-9562-372D899E19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40798E9-D503-9241-8F8F-CDF9C09B6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E149B-6E4C-1741-81BD-36F7E8C58E66}" type="datetimeFigureOut">
              <a:rPr lang="de-DE" smtClean="0"/>
              <a:t>11.01.24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A32116E-9E5D-4243-9B15-DA63F08A8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5DD7E2C-0149-2F45-AF4B-317DEC593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59EB9-8659-BA47-A1C8-C420F8249D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6475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91B2F5-896C-8F45-A61A-63C032136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1DBAA7-5DB7-1645-95B0-BCC5E9B0B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E149B-6E4C-1741-81BD-36F7E8C58E66}" type="datetimeFigureOut">
              <a:rPr lang="de-DE" smtClean="0"/>
              <a:t>11.01.24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4C031C1-B1A5-2345-B696-9C393CAEF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1F4A8EF-930C-4C4A-B24F-AF3DC9A92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59EB9-8659-BA47-A1C8-C420F8249D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7799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ACEA03F-0D89-B740-8F7A-5B825B947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E149B-6E4C-1741-81BD-36F7E8C58E66}" type="datetimeFigureOut">
              <a:rPr lang="de-DE" smtClean="0"/>
              <a:t>11.01.24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1F2C8FA-AEBE-7B45-A938-1DBE57F6D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1D9EA6-CD21-D140-943A-070857045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59EB9-8659-BA47-A1C8-C420F8249D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5429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4EA25D-880B-1D49-BDD0-6AC77F6E9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1F49F3E-5CCD-1747-AFFE-ABE4E0076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41FF0CD-A8BA-A44D-8C9B-A011A96AA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53F447D-96E4-7442-8088-4330D1DD0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E149B-6E4C-1741-81BD-36F7E8C58E66}" type="datetimeFigureOut">
              <a:rPr lang="de-DE" smtClean="0"/>
              <a:t>11.01.24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1DBBE27-FC87-E940-93A3-26D8E00B4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ACE714E-27E9-4E46-9922-2D6D7D4F1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59EB9-8659-BA47-A1C8-C420F8249D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4108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B0C900-52D0-C547-AA3E-BD2E08E3B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679CEF4-A3AC-8843-B270-F7ADC3F288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B05A94F-DA3E-8B4B-A397-D7D7CC80A1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567CC8A-8466-8342-B4C3-451876B64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E149B-6E4C-1741-81BD-36F7E8C58E66}" type="datetimeFigureOut">
              <a:rPr lang="de-DE" smtClean="0"/>
              <a:t>11.01.24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91C1E32-54B1-BB40-881B-C5384BC0E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7E73021-5E84-FB4E-8800-49C59774E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59EB9-8659-BA47-A1C8-C420F8249D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7373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34D6EA-E24A-D941-BC13-872BAE506B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E149B-6E4C-1741-81BD-36F7E8C58E66}" type="datetimeFigureOut">
              <a:rPr lang="de-DE" smtClean="0"/>
              <a:t>11.01.24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4A60579-264C-5745-B1FC-B4798A6D2B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A21665C-216E-1249-9E42-18ED3D3568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59EB9-8659-BA47-A1C8-C420F8249D40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40A3655-C190-294C-A92E-4DF862E63C8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533845" y="0"/>
            <a:ext cx="1658155" cy="6858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FE6A0EE-7738-AE4A-9856-16189F4C6A3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" y="40481"/>
            <a:ext cx="2962955" cy="97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667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688" r:id="rId12"/>
    <p:sldLayoutId id="214748380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imartherwil.ch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herwil.ch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bliothek-therwil.ch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hyperlink" Target="http://www.msleimental.ch/" TargetMode="External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rimartherwil.ch/" TargetMode="External"/><Relationship Id="rId4" Type="http://schemas.openxmlformats.org/officeDocument/2006/relationships/hyperlink" Target="mailto:info@primartherwil.ch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CEF4BE-210A-8C46-B5B4-A522135D71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4046" y="1037303"/>
            <a:ext cx="8951523" cy="2387600"/>
          </a:xfrm>
        </p:spPr>
        <p:txBody>
          <a:bodyPr>
            <a:normAutofit/>
          </a:bodyPr>
          <a:lstStyle/>
          <a:p>
            <a:r>
              <a:rPr lang="de-DE" sz="5200" b="1" dirty="0">
                <a:latin typeface="Arial" panose="020B0604020202020204" pitchFamily="34" charset="0"/>
                <a:cs typeface="Arial" panose="020B0604020202020204" pitchFamily="34" charset="0"/>
              </a:rPr>
              <a:t>Einschulungselternabend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865BF47-E7DE-DD4F-97E4-F80EB051B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5805" y="3570140"/>
            <a:ext cx="9144000" cy="1655762"/>
          </a:xfrm>
        </p:spPr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09. Januar 2024</a:t>
            </a:r>
          </a:p>
        </p:txBody>
      </p:sp>
    </p:spTree>
    <p:extLst>
      <p:ext uri="{BB962C8B-B14F-4D97-AF65-F5344CB8AC3E}">
        <p14:creationId xmlns:p14="http://schemas.microsoft.com/office/powerpoint/2010/main" val="109316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DB8F0C-2515-704D-88EF-CF05AD8F6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4611"/>
            <a:ext cx="10515600" cy="1325563"/>
          </a:xfrm>
        </p:spPr>
        <p:txBody>
          <a:bodyPr/>
          <a:lstStyle/>
          <a:p>
            <a:br>
              <a:rPr lang="de-DE" dirty="0"/>
            </a:b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Regelklasse oder EK</a:t>
            </a:r>
            <a:b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F9BD9F1-9BBB-BF4D-B087-8A926561B935}"/>
              </a:ext>
            </a:extLst>
          </p:cNvPr>
          <p:cNvSpPr txBox="1"/>
          <p:nvPr/>
        </p:nvSpPr>
        <p:spPr>
          <a:xfrm>
            <a:off x="936172" y="1930173"/>
            <a:ext cx="4234541" cy="34163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de-DE" dirty="0"/>
          </a:p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Regelkasse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ca. 20 Kinder, Klassenlehrperson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Förderangebot (Konzept in Bearbeitung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1 Jahr = 1. Klasse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99DF253-0B69-D74D-BD68-36CF3D08AA8A}"/>
              </a:ext>
            </a:extLst>
          </p:cNvPr>
          <p:cNvSpPr txBox="1"/>
          <p:nvPr/>
        </p:nvSpPr>
        <p:spPr>
          <a:xfrm>
            <a:off x="5943600" y="1930173"/>
            <a:ext cx="4038599" cy="34163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Einführungsklasse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Ca. 12 Kinder, Klassenlehrperson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Permanent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2 Jahre = 1. Klasse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56C78F6-B4DD-C54E-B56F-32A07F1432D2}"/>
              </a:ext>
            </a:extLst>
          </p:cNvPr>
          <p:cNvSpPr txBox="1"/>
          <p:nvPr/>
        </p:nvSpPr>
        <p:spPr>
          <a:xfrm>
            <a:off x="838200" y="5884057"/>
            <a:ext cx="9443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Für alle weiteren Fragen wenden Sie sich bitte an die Kindergartenlehrperson Ihres Kindes</a:t>
            </a:r>
          </a:p>
        </p:txBody>
      </p:sp>
    </p:spTree>
    <p:extLst>
      <p:ext uri="{BB962C8B-B14F-4D97-AF65-F5344CB8AC3E}">
        <p14:creationId xmlns:p14="http://schemas.microsoft.com/office/powerpoint/2010/main" val="3299672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00A0F56-234E-F043-8515-5E869E1CDF9B}" type="slidenum">
              <a:rPr lang="de-DE"/>
              <a:t>11</a:t>
            </a:fld>
            <a:endParaRPr lang="de-DE"/>
          </a:p>
        </p:txBody>
      </p:sp>
      <p:sp>
        <p:nvSpPr>
          <p:cNvPr id="8" name="Dreieck 7">
            <a:extLst>
              <a:ext uri="{FF2B5EF4-FFF2-40B4-BE49-F238E27FC236}">
                <a16:creationId xmlns:a16="http://schemas.microsoft.com/office/drawing/2014/main" id="{03A18D8D-9A8B-F47A-E782-58E2EAE539C3}"/>
              </a:ext>
            </a:extLst>
          </p:cNvPr>
          <p:cNvSpPr/>
          <p:nvPr/>
        </p:nvSpPr>
        <p:spPr>
          <a:xfrm>
            <a:off x="2997843" y="1533647"/>
            <a:ext cx="3234146" cy="2725838"/>
          </a:xfrm>
          <a:prstGeom prst="triangle">
            <a:avLst>
              <a:gd name="adj" fmla="val 49762"/>
            </a:avLst>
          </a:prstGeom>
          <a:gradFill>
            <a:gsLst>
              <a:gs pos="50000">
                <a:srgbClr val="FF0000"/>
              </a:gs>
              <a:gs pos="26000">
                <a:srgbClr val="FFC000"/>
              </a:gs>
              <a:gs pos="76000">
                <a:schemeClr val="accent1">
                  <a:lumMod val="45000"/>
                  <a:lumOff val="55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3E6DCC0-C984-AFA0-67E6-F76E9D6DAE21}"/>
              </a:ext>
            </a:extLst>
          </p:cNvPr>
          <p:cNvSpPr txBox="1"/>
          <p:nvPr/>
        </p:nvSpPr>
        <p:spPr>
          <a:xfrm>
            <a:off x="1051338" y="1639942"/>
            <a:ext cx="2926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1. kleine überschaubare Ziele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5CC37B3-59B9-F01A-4E78-6925BDCCDF77}"/>
              </a:ext>
            </a:extLst>
          </p:cNvPr>
          <p:cNvSpPr txBox="1"/>
          <p:nvPr/>
        </p:nvSpPr>
        <p:spPr>
          <a:xfrm>
            <a:off x="6495405" y="2527234"/>
            <a:ext cx="1683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2. kleine Erfolge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646870D-3F34-8355-AD19-8D8744B06AE2}"/>
              </a:ext>
            </a:extLst>
          </p:cNvPr>
          <p:cNvSpPr txBox="1"/>
          <p:nvPr/>
        </p:nvSpPr>
        <p:spPr>
          <a:xfrm>
            <a:off x="1051338" y="342900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3. Beständigkeit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57FCF58-2033-DA0F-684C-5635DE7E192F}"/>
              </a:ext>
            </a:extLst>
          </p:cNvPr>
          <p:cNvSpPr txBox="1"/>
          <p:nvPr/>
        </p:nvSpPr>
        <p:spPr>
          <a:xfrm>
            <a:off x="6506241" y="3890153"/>
            <a:ext cx="1805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4. zurückschauen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0249773-D97D-44D5-D33C-F2C954E05A03}"/>
              </a:ext>
            </a:extLst>
          </p:cNvPr>
          <p:cNvSpPr txBox="1"/>
          <p:nvPr/>
        </p:nvSpPr>
        <p:spPr>
          <a:xfrm>
            <a:off x="1051338" y="4848726"/>
            <a:ext cx="842130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>
                <a:cs typeface="+mn-cs"/>
              </a:rPr>
              <a:t>Ein Schuleinstieg mit stetigen Fortschritten und Erfolgserlebnissen ist für die folgende Schulzeit ein hilfreicherer und erfolgversprechenderer Start als ein Stolpern in der Regelklasse, </a:t>
            </a:r>
            <a:r>
              <a:rPr lang="de-CH" sz="2000" dirty="0"/>
              <a:t>welches</a:t>
            </a:r>
            <a:r>
              <a:rPr lang="de-CH" sz="2000" dirty="0">
                <a:cs typeface="+mn-cs"/>
              </a:rPr>
              <a:t> dem Kind vermittelt: «mit mir stimmt etwas nicht»  - es nimmt die Überzeugung mit: «ich genüge nicht» - dies könnte Einfluss auf die Lernfreude haben.</a:t>
            </a:r>
          </a:p>
          <a:p>
            <a:endParaRPr lang="de-DE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9803F8-8FEA-F74D-A798-8A964CCE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5072"/>
            <a:ext cx="10515600" cy="684284"/>
          </a:xfrm>
        </p:spPr>
        <p:txBody>
          <a:bodyPr>
            <a:norm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Förderangebote in der Regelklasse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813241B-993D-C245-8266-26DF62045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1302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Die Schulleitung hat in Kooperation mit den Lehr- und Fach-    </a:t>
            </a:r>
            <a:r>
              <a:rPr lang="de-DE" dirty="0" err="1"/>
              <a:t>personen</a:t>
            </a:r>
            <a:r>
              <a:rPr lang="de-DE" dirty="0"/>
              <a:t> im vergangenen Jahr ein Konzept für die spezielle  Förderung an der PS Therwil ausgearbeitet.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Folgende </a:t>
            </a:r>
            <a:r>
              <a:rPr lang="de-DE" dirty="0" err="1"/>
              <a:t>Massnahmen</a:t>
            </a:r>
            <a:r>
              <a:rPr lang="de-DE" dirty="0"/>
              <a:t> der Speziellen Förderung werden an der Schule integrativ, wie auch teils </a:t>
            </a:r>
            <a:r>
              <a:rPr lang="de-DE" dirty="0" err="1"/>
              <a:t>separativ</a:t>
            </a:r>
            <a:r>
              <a:rPr lang="de-DE" dirty="0"/>
              <a:t> angeboten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886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9803F8-8FEA-F74D-A798-8A964CCE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5072"/>
            <a:ext cx="10515600" cy="684284"/>
          </a:xfrm>
        </p:spPr>
        <p:txBody>
          <a:bodyPr>
            <a:norm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Spezielle Förderung an der PS Therwil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813241B-993D-C245-8266-26DF62045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862" y="2257346"/>
            <a:ext cx="11127059" cy="5240261"/>
          </a:xfrm>
        </p:spPr>
        <p:txBody>
          <a:bodyPr>
            <a:normAutofit fontScale="32500" lnSpcReduction="20000"/>
          </a:bodyPr>
          <a:lstStyle/>
          <a:p>
            <a:r>
              <a:rPr lang="de-DE" sz="6200" dirty="0"/>
              <a:t>Integrative heilpädagogische Schulungsform (ISF)</a:t>
            </a:r>
          </a:p>
          <a:p>
            <a:endParaRPr lang="de-DE" sz="6200" dirty="0"/>
          </a:p>
          <a:p>
            <a:r>
              <a:rPr lang="de-DE" sz="6200" dirty="0"/>
              <a:t>Begabungs- und Begabtenförderung (BBF; 2.-6. Klasse integrativ oder </a:t>
            </a:r>
            <a:r>
              <a:rPr lang="de-DE" sz="6200" dirty="0" err="1"/>
              <a:t>separativ</a:t>
            </a:r>
            <a:r>
              <a:rPr lang="de-DE" sz="6200" dirty="0"/>
              <a:t>)</a:t>
            </a:r>
          </a:p>
          <a:p>
            <a:pPr marL="0" indent="0">
              <a:buNone/>
            </a:pPr>
            <a:endParaRPr lang="de-DE" sz="6200" dirty="0"/>
          </a:p>
          <a:p>
            <a:r>
              <a:rPr lang="de-DE" sz="6200" dirty="0"/>
              <a:t>Logopädie</a:t>
            </a:r>
          </a:p>
          <a:p>
            <a:endParaRPr lang="de-DE" sz="6200" dirty="0"/>
          </a:p>
          <a:p>
            <a:r>
              <a:rPr lang="de-DE" sz="6200" dirty="0"/>
              <a:t>Nachteilsausgleich</a:t>
            </a:r>
          </a:p>
          <a:p>
            <a:endParaRPr lang="de-DE" sz="6200" dirty="0"/>
          </a:p>
          <a:p>
            <a:r>
              <a:rPr lang="de-DE" sz="6200" dirty="0"/>
              <a:t>Sozialpädagogische Begleitung (</a:t>
            </a:r>
            <a:r>
              <a:rPr lang="de-DE" sz="6200" dirty="0" err="1"/>
              <a:t>Soz.Päd</a:t>
            </a:r>
            <a:r>
              <a:rPr lang="de-DE" sz="6200" dirty="0"/>
              <a:t>.)</a:t>
            </a:r>
          </a:p>
          <a:p>
            <a:endParaRPr lang="de-DE" sz="6200" dirty="0"/>
          </a:p>
          <a:p>
            <a:r>
              <a:rPr lang="de-DE" sz="6200" dirty="0"/>
              <a:t>Deutsch als Zweitsprache (DaZ)</a:t>
            </a:r>
          </a:p>
          <a:p>
            <a:endParaRPr lang="de-DE" sz="5000" dirty="0"/>
          </a:p>
          <a:p>
            <a:pPr marL="0" indent="0">
              <a:buNone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br>
              <a:rPr lang="de-CH" dirty="0"/>
            </a:b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299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9803F8-8FEA-F74D-A798-8A964CCE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5072"/>
            <a:ext cx="10515600" cy="684284"/>
          </a:xfrm>
        </p:spPr>
        <p:txBody>
          <a:bodyPr>
            <a:norm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Ressourcen der Speziellen Förderung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813241B-993D-C245-8266-26DF62045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9712" y="2570393"/>
            <a:ext cx="9903106" cy="4287607"/>
          </a:xfrm>
        </p:spPr>
        <p:txBody>
          <a:bodyPr>
            <a:normAutofit/>
          </a:bodyPr>
          <a:lstStyle/>
          <a:p>
            <a:r>
              <a:rPr lang="de-DE" dirty="0"/>
              <a:t>Früher am einzelnen Kind orientiert, neu bedarfsgerechter Einsatz der Ressourcen (variiert von Klasse zu Klasse)</a:t>
            </a:r>
          </a:p>
          <a:p>
            <a:endParaRPr lang="de-DE" dirty="0"/>
          </a:p>
          <a:p>
            <a:r>
              <a:rPr lang="de-DE" dirty="0"/>
              <a:t>Seit dem Schuljahr 2022/23 ein Gesamtpool</a:t>
            </a:r>
          </a:p>
          <a:p>
            <a:endParaRPr lang="de-DE" dirty="0"/>
          </a:p>
          <a:p>
            <a:r>
              <a:rPr lang="de-DE" dirty="0"/>
              <a:t>3.9 Lektionen pro 10 Schülerinnen und Schüler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br>
              <a:rPr lang="de-CH" dirty="0"/>
            </a:b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693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E7A152-5408-724A-BEF1-7CBA3F11F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Abläufe im Schuljahr</a:t>
            </a:r>
          </a:p>
        </p:txBody>
      </p:sp>
      <p:pic>
        <p:nvPicPr>
          <p:cNvPr id="5128" name="Picture 8" descr="page15image30650144">
            <a:extLst>
              <a:ext uri="{FF2B5EF4-FFF2-40B4-BE49-F238E27FC236}">
                <a16:creationId xmlns:a16="http://schemas.microsoft.com/office/drawing/2014/main" id="{435F3B4D-DC8B-564C-BFCE-0FBDF3AC96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699" y="2845636"/>
            <a:ext cx="25654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83B4A48-F92B-5043-B757-5BA9C4C244C5}"/>
              </a:ext>
            </a:extLst>
          </p:cNvPr>
          <p:cNvSpPr txBox="1"/>
          <p:nvPr/>
        </p:nvSpPr>
        <p:spPr>
          <a:xfrm>
            <a:off x="2598057" y="1885614"/>
            <a:ext cx="14721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Lernbericht</a:t>
            </a:r>
          </a:p>
          <a:p>
            <a:r>
              <a:rPr lang="de-DE" dirty="0"/>
              <a:t>Ev. Übergabe-</a:t>
            </a:r>
          </a:p>
          <a:p>
            <a:r>
              <a:rPr lang="de-DE" dirty="0" err="1"/>
              <a:t>gespräch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D93DE9D-04C5-464C-BF0C-5E998497E0DE}"/>
              </a:ext>
            </a:extLst>
          </p:cNvPr>
          <p:cNvSpPr txBox="1"/>
          <p:nvPr/>
        </p:nvSpPr>
        <p:spPr>
          <a:xfrm>
            <a:off x="6363797" y="1900965"/>
            <a:ext cx="18374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Beobachtung</a:t>
            </a:r>
          </a:p>
          <a:p>
            <a:r>
              <a:rPr lang="de-DE" dirty="0"/>
              <a:t>Standortgespräch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ADE9CFC-EF25-6F48-88FF-1A772E6EFC06}"/>
              </a:ext>
            </a:extLst>
          </p:cNvPr>
          <p:cNvSpPr txBox="1"/>
          <p:nvPr/>
        </p:nvSpPr>
        <p:spPr>
          <a:xfrm>
            <a:off x="7089017" y="4403466"/>
            <a:ext cx="1790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(Erst-) Gespräche</a:t>
            </a:r>
          </a:p>
          <a:p>
            <a:r>
              <a:rPr lang="de-DE" dirty="0"/>
              <a:t>Ziele definieren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72A49AA-FA3B-CC43-A389-352FF2419B9C}"/>
              </a:ext>
            </a:extLst>
          </p:cNvPr>
          <p:cNvSpPr txBox="1"/>
          <p:nvPr/>
        </p:nvSpPr>
        <p:spPr>
          <a:xfrm>
            <a:off x="4887686" y="6139543"/>
            <a:ext cx="1156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Förderung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EF33BFA-1649-6F47-BE22-1B7198552B78}"/>
              </a:ext>
            </a:extLst>
          </p:cNvPr>
          <p:cNvSpPr txBox="1"/>
          <p:nvPr/>
        </p:nvSpPr>
        <p:spPr>
          <a:xfrm>
            <a:off x="1730086" y="4325034"/>
            <a:ext cx="2192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(Abschluss-)Gespräch</a:t>
            </a:r>
          </a:p>
          <a:p>
            <a:r>
              <a:rPr lang="de-DE" dirty="0"/>
              <a:t>Ziele überprüfen</a:t>
            </a:r>
          </a:p>
        </p:txBody>
      </p:sp>
      <p:pic>
        <p:nvPicPr>
          <p:cNvPr id="5129" name="Picture 9" descr="page15image13638208">
            <a:extLst>
              <a:ext uri="{FF2B5EF4-FFF2-40B4-BE49-F238E27FC236}">
                <a16:creationId xmlns:a16="http://schemas.microsoft.com/office/drawing/2014/main" id="{534F943D-C43B-F348-B1A3-1D4BFCC9F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541" y="1649533"/>
            <a:ext cx="4826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page15image13637424">
            <a:extLst>
              <a:ext uri="{FF2B5EF4-FFF2-40B4-BE49-F238E27FC236}">
                <a16:creationId xmlns:a16="http://schemas.microsoft.com/office/drawing/2014/main" id="{1762799F-E23C-FD40-B27D-1814288AA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543" y="2933700"/>
            <a:ext cx="5969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page15image13650784">
            <a:extLst>
              <a:ext uri="{FF2B5EF4-FFF2-40B4-BE49-F238E27FC236}">
                <a16:creationId xmlns:a16="http://schemas.microsoft.com/office/drawing/2014/main" id="{EC900542-51C4-0D49-9812-38BCA68C1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02" y="5263243"/>
            <a:ext cx="9779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page15image13652576">
            <a:extLst>
              <a:ext uri="{FF2B5EF4-FFF2-40B4-BE49-F238E27FC236}">
                <a16:creationId xmlns:a16="http://schemas.microsoft.com/office/drawing/2014/main" id="{1BDFBB9C-57E0-C04E-90EE-FB4BE30FB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255" y="5263243"/>
            <a:ext cx="1016000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page15image13635520">
            <a:extLst>
              <a:ext uri="{FF2B5EF4-FFF2-40B4-BE49-F238E27FC236}">
                <a16:creationId xmlns:a16="http://schemas.microsoft.com/office/drawing/2014/main" id="{CAB4756D-746E-574C-85FD-19C0D99EF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997200"/>
            <a:ext cx="4572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504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A6081-094E-BF48-907F-E4F48F3B9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/>
          <a:lstStyle/>
          <a:p>
            <a:br>
              <a:rPr lang="de-DE" dirty="0"/>
            </a:b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Einschulung 1. Klasse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7A300E-E01E-7744-807A-F1054842B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52939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dirty="0"/>
              <a:t>Zwischen </a:t>
            </a:r>
            <a:r>
              <a:rPr lang="de-CH" b="1" dirty="0"/>
              <a:t>1. August 2017</a:t>
            </a:r>
            <a:endParaRPr lang="de-CH" dirty="0"/>
          </a:p>
          <a:p>
            <a:pPr marL="0" indent="0">
              <a:buNone/>
            </a:pPr>
            <a:r>
              <a:rPr lang="de-CH" dirty="0"/>
              <a:t>und </a:t>
            </a:r>
          </a:p>
          <a:p>
            <a:pPr marL="0" indent="0">
              <a:buNone/>
            </a:pPr>
            <a:r>
              <a:rPr lang="de-CH" b="1" dirty="0"/>
              <a:t>31. Juli 2018 </a:t>
            </a:r>
            <a:r>
              <a:rPr lang="de-CH" dirty="0"/>
              <a:t>geboren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6961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41FEEE-A730-114A-BB18-7E9383A92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057" y="1555875"/>
            <a:ext cx="10515600" cy="1325563"/>
          </a:xfrm>
        </p:spPr>
        <p:txBody>
          <a:bodyPr/>
          <a:lstStyle/>
          <a:p>
            <a:br>
              <a:rPr lang="de-DE" dirty="0"/>
            </a:b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Rückstellung und vorzeitiger Übergang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D63526-EFB7-CE44-AA57-C721C64FB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057" y="3495788"/>
            <a:ext cx="10515600" cy="4351338"/>
          </a:xfrm>
        </p:spPr>
        <p:txBody>
          <a:bodyPr/>
          <a:lstStyle/>
          <a:p>
            <a:r>
              <a:rPr lang="de-CH" dirty="0"/>
              <a:t>Antrag der Erziehungsberechtigen an die Schulleitung  </a:t>
            </a:r>
          </a:p>
          <a:p>
            <a:pPr marL="0" indent="0">
              <a:buNone/>
            </a:pPr>
            <a:r>
              <a:rPr lang="de-CH" dirty="0"/>
              <a:t>   und</a:t>
            </a:r>
          </a:p>
          <a:p>
            <a:r>
              <a:rPr lang="de-CH" dirty="0"/>
              <a:t>Empfehlung der Kindergarten-Lehrperson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597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9803F8-8FEA-F74D-A798-8A964CCE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0849"/>
            <a:ext cx="10515600" cy="696396"/>
          </a:xfrm>
        </p:spPr>
        <p:txBody>
          <a:bodyPr>
            <a:no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Ablauf der Einschulung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F7777F1-EE04-C145-9B7A-FF97AD67B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6245"/>
            <a:ext cx="10515600" cy="419071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aktuell sind fünf 1. Regelklassen                                                                     (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Wilmatt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, Bahnhof, Sternen/Standort Mühleboden)                                                                                                           und zwei Einführungsklassen (Bahnhof &amp; Mühleboden) geplant</a:t>
            </a:r>
          </a:p>
          <a:p>
            <a:pPr marL="0" indent="0">
              <a:buNone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Januar		Gespräche</a:t>
            </a:r>
          </a:p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Ende Februar	Abgabe Zuteilungen</a:t>
            </a:r>
          </a:p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März			Klassenbildung (+ Bewilligung)</a:t>
            </a:r>
          </a:p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März			Klassenzuteilung</a:t>
            </a:r>
          </a:p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Mitte April		Mitteilung nach Hause, </a:t>
            </a:r>
            <a:b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			Rahmenstundenplan</a:t>
            </a:r>
          </a:p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Mitte Juni		Stundenplan, allgemeine Infos</a:t>
            </a:r>
          </a:p>
        </p:txBody>
      </p:sp>
    </p:spTree>
    <p:extLst>
      <p:ext uri="{BB962C8B-B14F-4D97-AF65-F5344CB8AC3E}">
        <p14:creationId xmlns:p14="http://schemas.microsoft.com/office/powerpoint/2010/main" val="1310926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9803F8-8FEA-F74D-A798-8A964CCE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8133"/>
            <a:ext cx="10515600" cy="521952"/>
          </a:xfrm>
        </p:spPr>
        <p:txBody>
          <a:bodyPr>
            <a:no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Kriterien für die Zuteilung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098AF76-22C3-4840-AEFF-BD0F825AD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3857"/>
            <a:ext cx="8719457" cy="3102428"/>
          </a:xfrm>
          <a:ln w="5715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Kindergarten-Gruppen</a:t>
            </a:r>
          </a:p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Wohnquartier</a:t>
            </a:r>
          </a:p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Schulweg</a:t>
            </a:r>
          </a:p>
          <a:p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Gleichmässig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grosse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Klassen (9 Kindergärten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5. Klassen)</a:t>
            </a:r>
          </a:p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Ausgewogenes Verhältnis Knaben – Mädchen</a:t>
            </a:r>
          </a:p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Ausgewogenes Verhältnis der fremdsprachigen Schülerinnen                und Schüler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D4ABC85-CE1C-B04D-9F69-6C9B0070A753}"/>
              </a:ext>
            </a:extLst>
          </p:cNvPr>
          <p:cNvSpPr txBox="1"/>
          <p:nvPr/>
        </p:nvSpPr>
        <p:spPr>
          <a:xfrm>
            <a:off x="838200" y="5430057"/>
            <a:ext cx="8342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Die Schulleitung versucht eine </a:t>
            </a:r>
            <a:r>
              <a:rPr lang="de-CH" dirty="0" err="1"/>
              <a:t>möglichst</a:t>
            </a:r>
            <a:r>
              <a:rPr lang="de-CH" dirty="0"/>
              <a:t> gute Einteilung </a:t>
            </a:r>
            <a:r>
              <a:rPr lang="de-CH" dirty="0" err="1"/>
              <a:t>für</a:t>
            </a:r>
            <a:r>
              <a:rPr lang="de-CH" dirty="0"/>
              <a:t> Ihr Kind zu finden. </a:t>
            </a:r>
          </a:p>
          <a:p>
            <a:r>
              <a:rPr lang="de-CH" dirty="0"/>
              <a:t>Sollte die Einteilung von Ihrem Wunsch abweichen, wird die Schulleitung in Absprache </a:t>
            </a:r>
          </a:p>
          <a:p>
            <a:r>
              <a:rPr lang="de-CH" dirty="0"/>
              <a:t>mit Ihnen nach einer machbaren </a:t>
            </a:r>
            <a:r>
              <a:rPr lang="de-CH" dirty="0" err="1"/>
              <a:t>Lösung</a:t>
            </a:r>
            <a:r>
              <a:rPr lang="de-CH" dirty="0"/>
              <a:t> suchen.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7998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9803F8-8FEA-F74D-A798-8A964CCE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302" y="978209"/>
            <a:ext cx="10515600" cy="601315"/>
          </a:xfrm>
        </p:spPr>
        <p:txBody>
          <a:bodyPr>
            <a:norm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12. August 2024, 1. Schultag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5B9C9EF8-6C02-2640-A9C7-5D8D8FBC562A}"/>
              </a:ext>
            </a:extLst>
          </p:cNvPr>
          <p:cNvSpPr/>
          <p:nvPr/>
        </p:nvSpPr>
        <p:spPr>
          <a:xfrm>
            <a:off x="5279109" y="3281952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DE" dirty="0"/>
          </a:p>
        </p:txBody>
      </p:sp>
      <p:pic>
        <p:nvPicPr>
          <p:cNvPr id="10" name="Grafik 9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0675D9D1-C140-DAB1-B903-78E0F0488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302" y="1579524"/>
            <a:ext cx="7772400" cy="4979824"/>
          </a:xfrm>
          <a:prstGeom prst="rect">
            <a:avLst/>
          </a:prstGeom>
        </p:spPr>
      </p:pic>
      <p:sp>
        <p:nvSpPr>
          <p:cNvPr id="12" name="Rahmen 11">
            <a:extLst>
              <a:ext uri="{FF2B5EF4-FFF2-40B4-BE49-F238E27FC236}">
                <a16:creationId xmlns:a16="http://schemas.microsoft.com/office/drawing/2014/main" id="{05A86625-B4F1-105E-2992-D7CCD185A1FF}"/>
              </a:ext>
            </a:extLst>
          </p:cNvPr>
          <p:cNvSpPr/>
          <p:nvPr/>
        </p:nvSpPr>
        <p:spPr>
          <a:xfrm>
            <a:off x="1783260" y="3651285"/>
            <a:ext cx="1119038" cy="990164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187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E3C858-8CEB-C645-BA49-DFE2150DC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4210"/>
            <a:ext cx="10515600" cy="1325563"/>
          </a:xfrm>
        </p:spPr>
        <p:txBody>
          <a:bodyPr/>
          <a:lstStyle/>
          <a:p>
            <a:br>
              <a:rPr lang="de-DE" dirty="0"/>
            </a:b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Zusätzliche Angebote der PS Therwil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3A3E5AC-3534-B64E-B875-16C946574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3568"/>
            <a:ext cx="10515600" cy="4351338"/>
          </a:xfrm>
        </p:spPr>
        <p:txBody>
          <a:bodyPr/>
          <a:lstStyle/>
          <a:p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Husiclub</a:t>
            </a:r>
            <a:endParaRPr lang="de-CH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Oekumenischer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Religionsunterricht </a:t>
            </a:r>
          </a:p>
          <a:p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Tagesstrukturen</a:t>
            </a:r>
          </a:p>
          <a:p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Schulsozialarbeit</a:t>
            </a:r>
          </a:p>
          <a:p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Gemeindebibliothek</a:t>
            </a:r>
          </a:p>
          <a:p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Musikschule Leimental</a:t>
            </a:r>
          </a:p>
          <a:p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Schulrat</a:t>
            </a:r>
          </a:p>
          <a:p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Erziehungsberatung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46641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8FE3E2-3158-1D43-9BE3-5E0DB78CD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0625"/>
            <a:ext cx="10515600" cy="1325563"/>
          </a:xfrm>
        </p:spPr>
        <p:txBody>
          <a:bodyPr/>
          <a:lstStyle/>
          <a:p>
            <a:br>
              <a:rPr lang="de-CH" b="1" dirty="0"/>
            </a:br>
            <a:r>
              <a:rPr lang="de-CH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Ökumenischer</a:t>
            </a: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 Religionsunterricht    </a:t>
            </a:r>
            <a:br>
              <a:rPr lang="de-CH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9E6DEE-E737-A94A-B862-8676E0951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marL="0" indent="0">
              <a:buNone/>
            </a:pPr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alle 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Kinder sind herzlich willkommen</a:t>
            </a:r>
            <a:b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Respekt 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und </a:t>
            </a: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Toleranz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für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alle</a:t>
            </a:r>
            <a:b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christliche 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Tradition verstehen</a:t>
            </a:r>
            <a:b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de-CH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jüdische</a:t>
            </a: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, islamische, </a:t>
            </a:r>
            <a:r>
              <a:rPr lang="de-CH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säkulare</a:t>
            </a: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und </a:t>
            </a: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andere 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Traditionen kennenlernen</a:t>
            </a:r>
            <a:b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de-CH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Ökumenisch</a:t>
            </a: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– Kinder werden nicht nach katholisch oder reformiert eingeteilt </a:t>
            </a:r>
          </a:p>
          <a:p>
            <a:pPr marL="0" indent="0">
              <a:buNone/>
            </a:pP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• in den gewohnten Halbklassen</a:t>
            </a:r>
            <a:b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• enge Zusammenarbeit mit Klassenlehrpersonen und Schulleitung • kostenlos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für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alle </a:t>
            </a:r>
          </a:p>
          <a:p>
            <a:pPr marL="0" indent="0">
              <a:buNone/>
            </a:pP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 (die Kirchen tragen die Kosten) Religionslehrerinnen: Walli Schaad, Claudia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Fuso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  und andere </a:t>
            </a:r>
          </a:p>
          <a:p>
            <a:pPr marL="0" indent="0">
              <a:buNone/>
            </a:pP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• Verantwortliche: Jutta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Achhammer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, kath. Theologin, und Marco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Petrucci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ref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. Pfarrer </a:t>
            </a:r>
          </a:p>
          <a:p>
            <a:endParaRPr lang="de-DE" dirty="0"/>
          </a:p>
        </p:txBody>
      </p:sp>
      <p:pic>
        <p:nvPicPr>
          <p:cNvPr id="6145" name="Picture 1" descr="page24image30774768">
            <a:extLst>
              <a:ext uri="{FF2B5EF4-FFF2-40B4-BE49-F238E27FC236}">
                <a16:creationId xmlns:a16="http://schemas.microsoft.com/office/drawing/2014/main" id="{124978EE-648C-9F42-9D17-C63BDE684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57" y="1853406"/>
            <a:ext cx="28448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5564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9803F8-8FEA-F74D-A798-8A964CCE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2960"/>
            <a:ext cx="10515600" cy="632666"/>
          </a:xfrm>
        </p:spPr>
        <p:txBody>
          <a:bodyPr>
            <a:noAutofit/>
          </a:bodyPr>
          <a:lstStyle/>
          <a:p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Tagesstrukturen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813241B-993D-C245-8266-26DF62045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54003"/>
          </a:xfrm>
        </p:spPr>
        <p:txBody>
          <a:bodyPr>
            <a:normAutofit lnSpcReduction="10000"/>
          </a:bodyPr>
          <a:lstStyle/>
          <a:p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Mittagsmodul:                                                                                                    Montag bis Freitag 12.00 bis 13.45 Uhr</a:t>
            </a:r>
          </a:p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Modul ganzer Nachmittag:                                                                                   Montag bis Freitag 13.45 bis 18.00 Uhr</a:t>
            </a:r>
          </a:p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Modul nach der Schule:                                                                                       Montag bis Freitag 15.15 bis 18.00 Uhr</a:t>
            </a:r>
          </a:p>
          <a:p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www.primartherwil.ch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unter Eltern-ABC/Tagesstrukturen</a:t>
            </a:r>
          </a:p>
          <a:p>
            <a:pPr marL="457200" lvl="1" indent="0"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www.therwil.ch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unter Bildung/Schulferienangebote</a:t>
            </a:r>
          </a:p>
        </p:txBody>
      </p:sp>
    </p:spTree>
    <p:extLst>
      <p:ext uri="{BB962C8B-B14F-4D97-AF65-F5344CB8AC3E}">
        <p14:creationId xmlns:p14="http://schemas.microsoft.com/office/powerpoint/2010/main" val="597112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9803F8-8FEA-F74D-A798-8A964CCE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5071"/>
            <a:ext cx="10515600" cy="702451"/>
          </a:xfrm>
        </p:spPr>
        <p:txBody>
          <a:bodyPr>
            <a:no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de-DE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Husi</a:t>
            </a:r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-Club 99“ (Aufgabenhilfe)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813241B-993D-C245-8266-26DF62045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45901" cy="4351338"/>
          </a:xfrm>
        </p:spPr>
        <p:txBody>
          <a:bodyPr/>
          <a:lstStyle/>
          <a:p>
            <a:pPr marL="0" indent="0" algn="ctr">
              <a:buNone/>
            </a:pPr>
            <a:endParaRPr lang="de-DE" dirty="0"/>
          </a:p>
          <a:p>
            <a:pPr marL="0" indent="0"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Dienstag </a:t>
            </a:r>
          </a:p>
          <a:p>
            <a:pPr marL="0" indent="0"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15.30 – 17.00 Uhr (2 Lektionen) SH Wilmatt</a:t>
            </a:r>
          </a:p>
          <a:p>
            <a:pPr marL="0" indent="0">
              <a:buNone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Donnerstag</a:t>
            </a:r>
          </a:p>
          <a:p>
            <a:pPr marL="0" indent="0"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15.30 - 17.00 Uhr (2 Lektionen) SH Mühleboden</a:t>
            </a:r>
          </a:p>
          <a:p>
            <a:pPr marL="0" indent="0">
              <a:buNone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Ab dem 2. Semester der 1. Klasse</a:t>
            </a:r>
            <a:b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Es ist möglich nur eine Lektion </a:t>
            </a:r>
            <a:r>
              <a:rPr lang="de-DE" sz="2400">
                <a:latin typeface="Arial" panose="020B0604020202020204" pitchFamily="34" charset="0"/>
                <a:cs typeface="Arial" panose="020B0604020202020204" pitchFamily="34" charset="0"/>
              </a:rPr>
              <a:t>zu besuchen.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232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13C9E0-EF64-2948-A03E-E67053845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/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Schulsozialarbeit</a:t>
            </a:r>
            <a:br>
              <a:rPr lang="de-DE" dirty="0"/>
            </a:b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Ein Angebot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für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Schülerinnen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Schüler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, ihre Eltern und Lehrpersonen </a:t>
            </a:r>
            <a:br>
              <a:rPr lang="de-CH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037AD12-931A-BB43-994C-FBDCD6959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300" y="1825625"/>
            <a:ext cx="8158843" cy="4351338"/>
          </a:xfrm>
        </p:spPr>
        <p:txBody>
          <a:bodyPr/>
          <a:lstStyle/>
          <a:p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Die Mitarbeitenden der Schulsozialarbeit sind in den einzelnen </a:t>
            </a:r>
            <a:r>
              <a:rPr lang="de-CH" sz="1400" dirty="0" err="1">
                <a:latin typeface="Arial" panose="020B0604020202020204" pitchFamily="34" charset="0"/>
                <a:cs typeface="Arial" panose="020B0604020202020204" pitchFamily="34" charset="0"/>
              </a:rPr>
              <a:t>Schulhäusern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 abwechselnd </a:t>
            </a:r>
            <a:r>
              <a:rPr lang="de-CH" sz="1400" dirty="0" err="1">
                <a:latin typeface="Arial" panose="020B0604020202020204" pitchFamily="34" charset="0"/>
                <a:cs typeface="Arial" panose="020B0604020202020204" pitchFamily="34" charset="0"/>
              </a:rPr>
              <a:t>präsent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, beraten und </a:t>
            </a:r>
            <a:r>
              <a:rPr lang="de-CH" sz="1400" dirty="0" err="1">
                <a:latin typeface="Arial" panose="020B0604020202020204" pitchFamily="34" charset="0"/>
                <a:cs typeface="Arial" panose="020B0604020202020204" pitchFamily="34" charset="0"/>
              </a:rPr>
              <a:t>unterstützen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de-CH" sz="1400" dirty="0" err="1">
                <a:latin typeface="Arial" panose="020B0604020202020204" pitchFamily="34" charset="0"/>
                <a:cs typeface="Arial" panose="020B0604020202020204" pitchFamily="34" charset="0"/>
              </a:rPr>
              <a:t>Schülerinnen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de-CH" sz="1400" dirty="0" err="1">
                <a:latin typeface="Arial" panose="020B0604020202020204" pitchFamily="34" charset="0"/>
                <a:cs typeface="Arial" panose="020B0604020202020204" pitchFamily="34" charset="0"/>
              </a:rPr>
              <a:t>Schüler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 in Konflikten oder sonstigen </a:t>
            </a:r>
            <a:r>
              <a:rPr lang="de-CH" sz="1400" dirty="0" err="1">
                <a:latin typeface="Arial" panose="020B0604020202020204" pitchFamily="34" charset="0"/>
                <a:cs typeface="Arial" panose="020B0604020202020204" pitchFamily="34" charset="0"/>
              </a:rPr>
              <a:t>persönlichen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 Schwierigkeiten. Erziehungsberechtigte </a:t>
            </a:r>
            <a:r>
              <a:rPr lang="de-CH" sz="1400" dirty="0" err="1">
                <a:latin typeface="Arial" panose="020B0604020202020204" pitchFamily="34" charset="0"/>
                <a:cs typeface="Arial" panose="020B0604020202020204" pitchFamily="34" charset="0"/>
              </a:rPr>
              <a:t>können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 die Schulsozialarbeit in Anspruch nehmen, wenn es Fragen der Erziehung (</a:t>
            </a:r>
            <a:r>
              <a:rPr lang="de-CH" sz="1400" dirty="0" err="1">
                <a:latin typeface="Arial" panose="020B0604020202020204" pitchFamily="34" charset="0"/>
                <a:cs typeface="Arial" panose="020B0604020202020204" pitchFamily="34" charset="0"/>
              </a:rPr>
              <a:t>familiäre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 und schulische Probleme) betrifft.                   Die Schulsozialarbeit sieht sich als vermittelnde Institution und bietet Mediationen an, wenn zwischen den Erziehungsberechtigten und den Lehrpersonen Differenzen bestehen. </a:t>
            </a:r>
          </a:p>
          <a:p>
            <a:r>
              <a:rPr lang="de-CH" sz="1400" dirty="0" err="1">
                <a:latin typeface="Arial" panose="020B0604020202020204" pitchFamily="34" charset="0"/>
                <a:cs typeface="Arial" panose="020B0604020202020204" pitchFamily="34" charset="0"/>
              </a:rPr>
              <a:t>Für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 die Mitarbeitenden der Schulsozialarbeit steht das Wohl der Kinder im Vordergrund. Dies kann nur im erfolgreichen Zusammenspiel mit Erziehungsberechtigten und Lehrpersonen erreicht werden.</a:t>
            </a:r>
            <a:b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Die Schulsozialarbeit versteht sich als die Anlaufstelle </a:t>
            </a:r>
            <a:r>
              <a:rPr lang="de-CH" sz="1400" dirty="0" err="1">
                <a:latin typeface="Arial" panose="020B0604020202020204" pitchFamily="34" charset="0"/>
                <a:cs typeface="Arial" panose="020B0604020202020204" pitchFamily="34" charset="0"/>
              </a:rPr>
              <a:t>für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 alle Schulbeteiligten, um zu mehr Kooperation, </a:t>
            </a:r>
            <a:r>
              <a:rPr lang="de-CH" sz="1400" dirty="0" err="1">
                <a:latin typeface="Arial" panose="020B0604020202020204" pitchFamily="34" charset="0"/>
                <a:cs typeface="Arial" panose="020B0604020202020204" pitchFamily="34" charset="0"/>
              </a:rPr>
              <a:t>Verständnis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 und Frieden im Schulbetrieb beizutragen.</a:t>
            </a:r>
          </a:p>
          <a:p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Die Schulsozialarbeit ist ein von der Schule </a:t>
            </a:r>
            <a:r>
              <a:rPr lang="de-CH" sz="1400" dirty="0" err="1">
                <a:latin typeface="Arial" panose="020B0604020202020204" pitchFamily="34" charset="0"/>
                <a:cs typeface="Arial" panose="020B0604020202020204" pitchFamily="34" charset="0"/>
              </a:rPr>
              <a:t>unabhängiges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 Angebot der Gemeinde. Die Mitarbeitenden unterliegen der Schweigepflicht. Die </a:t>
            </a:r>
            <a:r>
              <a:rPr lang="de-CH" sz="1400" dirty="0" err="1">
                <a:latin typeface="Arial" panose="020B0604020202020204" pitchFamily="34" charset="0"/>
                <a:cs typeface="Arial" panose="020B0604020202020204" pitchFamily="34" charset="0"/>
              </a:rPr>
              <a:t>Büros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 der Schulsozialarbeit befinden sich auf dem </a:t>
            </a:r>
            <a:r>
              <a:rPr lang="de-CH" sz="1400" dirty="0" err="1">
                <a:latin typeface="Arial" panose="020B0604020202020204" pitchFamily="34" charset="0"/>
                <a:cs typeface="Arial" panose="020B0604020202020204" pitchFamily="34" charset="0"/>
              </a:rPr>
              <a:t>Mühleboden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latin typeface="Arial" panose="020B0604020202020204" pitchFamily="34" charset="0"/>
                <a:cs typeface="Arial" panose="020B0604020202020204" pitchFamily="34" charset="0"/>
              </a:rPr>
              <a:t>Gelände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 sowie im Schulhaus </a:t>
            </a:r>
            <a:r>
              <a:rPr lang="de-CH" sz="1400" dirty="0" err="1">
                <a:latin typeface="Arial" panose="020B0604020202020204" pitchFamily="34" charset="0"/>
                <a:cs typeface="Arial" panose="020B0604020202020204" pitchFamily="34" charset="0"/>
              </a:rPr>
              <a:t>Wilmatt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8C9D0E4-17FC-244E-ADC9-C26254461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8272" y="5833293"/>
            <a:ext cx="1975221" cy="600164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SEVIL GYSIN</a:t>
            </a:r>
            <a:b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Tel: 079 554 61 36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sevil.gysin</a:t>
            </a:r>
            <a:r>
              <a:rPr lang="de-DE" alt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@primartherwil.ch</a:t>
            </a: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FC7C94E-3EB5-0148-92EE-2F252879DDAD}"/>
              </a:ext>
            </a:extLst>
          </p:cNvPr>
          <p:cNvSpPr txBox="1"/>
          <p:nvPr/>
        </p:nvSpPr>
        <p:spPr>
          <a:xfrm>
            <a:off x="7043056" y="5833293"/>
            <a:ext cx="2394858" cy="60016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1100" dirty="0">
                <a:latin typeface="Arial" panose="020B0604020202020204" pitchFamily="34" charset="0"/>
                <a:cs typeface="Arial" panose="020B0604020202020204" pitchFamily="34" charset="0"/>
              </a:rPr>
              <a:t>PASCAL CHRIST</a:t>
            </a:r>
            <a:br>
              <a:rPr lang="de-CH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100" dirty="0">
                <a:latin typeface="Arial" panose="020B0604020202020204" pitchFamily="34" charset="0"/>
                <a:cs typeface="Arial" panose="020B0604020202020204" pitchFamily="34" charset="0"/>
              </a:rPr>
              <a:t>Tel.: 079 554 61 40 </a:t>
            </a:r>
            <a:r>
              <a:rPr lang="de-CH" sz="1100" dirty="0" err="1">
                <a:latin typeface="Arial" panose="020B0604020202020204" pitchFamily="34" charset="0"/>
                <a:cs typeface="Arial" panose="020B0604020202020204" pitchFamily="34" charset="0"/>
              </a:rPr>
              <a:t>michael.peuckert@primartherwil.ch</a:t>
            </a:r>
            <a:r>
              <a:rPr lang="de-CH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CH" sz="1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 descr="Ein Bild, das Menschliches Gesicht, Person, Kinn, Vorderkopf enthält.&#10;&#10;Automatisch generierte Beschreibung">
            <a:extLst>
              <a:ext uri="{FF2B5EF4-FFF2-40B4-BE49-F238E27FC236}">
                <a16:creationId xmlns:a16="http://schemas.microsoft.com/office/drawing/2014/main" id="{0E12B6C9-8E03-55CC-0640-4F8444F26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059" y="4925208"/>
            <a:ext cx="1149999" cy="1517685"/>
          </a:xfrm>
          <a:prstGeom prst="rect">
            <a:avLst/>
          </a:prstGeom>
        </p:spPr>
      </p:pic>
      <p:pic>
        <p:nvPicPr>
          <p:cNvPr id="9" name="Grafik 8" descr="Ein Bild, das Menschliches Gesicht, Person, Lächeln, Hals enthält.&#10;&#10;Automatisch generierte Beschreibung">
            <a:extLst>
              <a:ext uri="{FF2B5EF4-FFF2-40B4-BE49-F238E27FC236}">
                <a16:creationId xmlns:a16="http://schemas.microsoft.com/office/drawing/2014/main" id="{363947C4-D688-8D0A-4CDA-487A503F5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02080" y="4915772"/>
            <a:ext cx="1237348" cy="151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334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D7C994-13E3-B446-B6D8-02D140D11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471" y="962251"/>
            <a:ext cx="10515600" cy="1325563"/>
          </a:xfrm>
        </p:spPr>
        <p:txBody>
          <a:bodyPr/>
          <a:lstStyle/>
          <a:p>
            <a:b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Gemeindebibliothek</a:t>
            </a:r>
          </a:p>
        </p:txBody>
      </p:sp>
      <p:pic>
        <p:nvPicPr>
          <p:cNvPr id="8193" name="Picture 1" descr="page28image30745536">
            <a:extLst>
              <a:ext uri="{FF2B5EF4-FFF2-40B4-BE49-F238E27FC236}">
                <a16:creationId xmlns:a16="http://schemas.microsoft.com/office/drawing/2014/main" id="{C0B55062-5588-364B-8D1D-0969B0318D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71" y="2549071"/>
            <a:ext cx="61214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23D6A91-FA84-6243-AA7D-D92927FF8162}"/>
              </a:ext>
            </a:extLst>
          </p:cNvPr>
          <p:cNvSpPr txBox="1"/>
          <p:nvPr/>
        </p:nvSpPr>
        <p:spPr>
          <a:xfrm>
            <a:off x="923471" y="4397828"/>
            <a:ext cx="82622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Die Benutzung der Gemeindebibliothek Therwil ist für alle Kindergarten- und Primarschulkinder gratis. </a:t>
            </a:r>
          </a:p>
          <a:p>
            <a:r>
              <a:rPr lang="de-CH" dirty="0"/>
              <a:t>Weitere Informationen finde Sie unter folgendem Link</a:t>
            </a:r>
          </a:p>
          <a:p>
            <a:endParaRPr lang="de-CH" dirty="0"/>
          </a:p>
          <a:p>
            <a:r>
              <a:rPr lang="de-CH" dirty="0">
                <a:hlinkClick r:id="rId3"/>
              </a:rPr>
              <a:t>www.bibliothek-therwil.ch</a:t>
            </a:r>
            <a:endParaRPr lang="de-CH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18099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386457"/>
            <a:ext cx="8928992" cy="3928791"/>
          </a:xfrm>
        </p:spPr>
        <p:txBody>
          <a:bodyPr>
            <a:normAutofit/>
          </a:bodyPr>
          <a:lstStyle/>
          <a:p>
            <a:pPr algn="l"/>
            <a:r>
              <a:rPr lang="de-CH" sz="2200" b="1" dirty="0">
                <a:cs typeface="Amiko" panose="00000500000000000000" pitchFamily="2" charset="0"/>
              </a:rPr>
              <a:t>Einzelunterricht ab 1. Klasse</a:t>
            </a:r>
            <a:br>
              <a:rPr lang="de-CH" sz="2200" dirty="0">
                <a:cs typeface="Amiko" panose="00000500000000000000" pitchFamily="2" charset="0"/>
              </a:rPr>
            </a:br>
            <a:r>
              <a:rPr lang="de-CH" sz="2200" b="1" dirty="0">
                <a:cs typeface="Amiko" panose="00000500000000000000" pitchFamily="2" charset="0"/>
              </a:rPr>
              <a:t>Kinderchor, Tanz, Orchester, Ensemble, Bands</a:t>
            </a:r>
            <a:br>
              <a:rPr lang="de-CH" sz="2800" dirty="0">
                <a:cs typeface="Amiko" panose="00000500000000000000" pitchFamily="2" charset="0"/>
              </a:rPr>
            </a:br>
            <a:r>
              <a:rPr lang="de-CH" sz="2000" dirty="0">
                <a:cs typeface="Amiko" panose="00000500000000000000" pitchFamily="2" charset="0"/>
              </a:rPr>
              <a:t> </a:t>
            </a:r>
            <a:br>
              <a:rPr lang="de-CH" sz="2800" dirty="0">
                <a:cs typeface="Amiko" panose="00000500000000000000" pitchFamily="2" charset="0"/>
              </a:rPr>
            </a:br>
            <a:r>
              <a:rPr lang="de-CH" sz="2000" b="1" dirty="0">
                <a:cs typeface="Amiko" panose="00000500000000000000" pitchFamily="2" charset="0"/>
              </a:rPr>
              <a:t>An der Musikschule Leimental werden wichtige Fähigkeiten erlernt und gefördert:</a:t>
            </a:r>
            <a:br>
              <a:rPr lang="de-CH" sz="2000" dirty="0">
                <a:cs typeface="Amiko" panose="00000500000000000000" pitchFamily="2" charset="0"/>
              </a:rPr>
            </a:br>
            <a:r>
              <a:rPr lang="de-CH" sz="2000" dirty="0">
                <a:cs typeface="Amiko" panose="00000500000000000000" pitchFamily="2" charset="0"/>
              </a:rPr>
              <a:t>Durchhaltevermögen (ohne Üben geht es nicht), Selbstbewusstsein (z.B. bei einem Auftritt), Teamfähigkeit (beim gemeinsamen Musizieren oder Tanzen), Ausdrucksfähigkeit, Merk- und Konzentrationsfähigkeit, Kreativität, Ausgleich &amp; Entspannung</a:t>
            </a:r>
            <a:br>
              <a:rPr lang="de-CH" sz="2000" dirty="0">
                <a:cs typeface="Amiko" panose="00000500000000000000" pitchFamily="2" charset="0"/>
              </a:rPr>
            </a:br>
            <a:r>
              <a:rPr lang="de-CH" sz="1600" dirty="0">
                <a:cs typeface="Amiko" panose="00000500000000000000" pitchFamily="2" charset="0"/>
              </a:rPr>
              <a:t> </a:t>
            </a:r>
            <a:br>
              <a:rPr lang="de-CH" sz="2000" dirty="0">
                <a:cs typeface="Amiko" panose="00000500000000000000" pitchFamily="2" charset="0"/>
              </a:rPr>
            </a:br>
            <a:r>
              <a:rPr lang="de-CH" sz="2000" dirty="0">
                <a:cs typeface="Amiko" panose="00000500000000000000" pitchFamily="2" charset="0"/>
              </a:rPr>
              <a:t>Der Unterricht wird von den Gemeinden subventioniert.</a:t>
            </a:r>
            <a:br>
              <a:rPr lang="de-CH" sz="2000" dirty="0">
                <a:cs typeface="Amiko" panose="00000500000000000000" pitchFamily="2" charset="0"/>
              </a:rPr>
            </a:br>
            <a:r>
              <a:rPr lang="de-CH" sz="2000" b="1" dirty="0">
                <a:cs typeface="Amiko" panose="00000500000000000000" pitchFamily="2" charset="0"/>
              </a:rPr>
              <a:t>Anmeldeschluss: 15. Mai</a:t>
            </a:r>
            <a:br>
              <a:rPr lang="de-CH" sz="2000" dirty="0">
                <a:cs typeface="Amiko" panose="00000500000000000000" pitchFamily="2" charset="0"/>
              </a:rPr>
            </a:br>
            <a:r>
              <a:rPr lang="de-CH" sz="1200" dirty="0">
                <a:cs typeface="Amiko" panose="00000500000000000000" pitchFamily="2" charset="0"/>
              </a:rPr>
              <a:t> </a:t>
            </a:r>
            <a:br>
              <a:rPr lang="de-CH" sz="4000" dirty="0">
                <a:cs typeface="Amiko" panose="00000500000000000000" pitchFamily="2" charset="0"/>
              </a:rPr>
            </a:br>
            <a:r>
              <a:rPr lang="de-CH" sz="2000" dirty="0">
                <a:cs typeface="Amiko" panose="00000500000000000000" pitchFamily="2" charset="0"/>
              </a:rPr>
              <a:t>Informationen: </a:t>
            </a:r>
            <a:r>
              <a:rPr lang="de-CH" sz="2000" dirty="0">
                <a:cs typeface="Amiko" panose="00000500000000000000" pitchFamily="2" charset="0"/>
                <a:hlinkClick r:id="rId3"/>
              </a:rPr>
              <a:t>www.msleimental.ch</a:t>
            </a:r>
            <a:endParaRPr lang="de-CH" sz="4000" b="1" dirty="0">
              <a:latin typeface="Amiko" panose="00000500000000000000" pitchFamily="2" charset="0"/>
              <a:cs typeface="Amiko" panose="00000500000000000000" pitchFamily="2" charset="0"/>
            </a:endParaRP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25A49D49-9559-4E29-A3AD-42EA20F731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470" y="44305"/>
            <a:ext cx="2452836" cy="1635223"/>
          </a:xfrm>
        </p:spPr>
      </p:pic>
      <p:pic>
        <p:nvPicPr>
          <p:cNvPr id="5" name="Picture 1" descr="Logo%20MSL%20rot-schwarz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7" y="10664"/>
            <a:ext cx="3121896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3F53F5B-BFB9-44BD-B327-ACE4B918D8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692" y="2918677"/>
            <a:ext cx="2419164" cy="161277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2058B2B-B000-41AE-96FE-506BD4393C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26" y="4994961"/>
            <a:ext cx="2702838" cy="180189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1B00154-013E-4F7B-BB8E-D5C031336C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544" y="4336725"/>
            <a:ext cx="1608581" cy="247697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7738B4CC-DD7B-47A7-9567-3580EDF61F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06" y="55528"/>
            <a:ext cx="2419163" cy="161277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6BFD360-3AD2-4272-A1E5-B3EE48E1CBA9}"/>
              </a:ext>
            </a:extLst>
          </p:cNvPr>
          <p:cNvSpPr txBox="1"/>
          <p:nvPr/>
        </p:nvSpPr>
        <p:spPr>
          <a:xfrm>
            <a:off x="7916752" y="5157243"/>
            <a:ext cx="2808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>
                <a:latin typeface="+mj-lt"/>
                <a:cs typeface="Amiko" panose="00000500000000000000" pitchFamily="2" charset="0"/>
              </a:rPr>
              <a:t>Info-Tag 2024</a:t>
            </a:r>
          </a:p>
          <a:p>
            <a:pPr algn="ctr"/>
            <a:r>
              <a:rPr lang="de-CH" dirty="0">
                <a:latin typeface="+mj-lt"/>
                <a:cs typeface="Amiko" panose="00000500000000000000" pitchFamily="2" charset="0"/>
              </a:rPr>
              <a:t>Samstag</a:t>
            </a:r>
            <a:r>
              <a:rPr lang="de-CH">
                <a:latin typeface="+mj-lt"/>
                <a:cs typeface="Amiko" panose="00000500000000000000" pitchFamily="2" charset="0"/>
              </a:rPr>
              <a:t>, 20. </a:t>
            </a:r>
            <a:r>
              <a:rPr lang="de-CH" dirty="0">
                <a:latin typeface="+mj-lt"/>
                <a:cs typeface="Amiko" panose="00000500000000000000" pitchFamily="2" charset="0"/>
              </a:rPr>
              <a:t>April</a:t>
            </a:r>
          </a:p>
          <a:p>
            <a:pPr algn="ctr"/>
            <a:r>
              <a:rPr lang="de-CH" dirty="0">
                <a:latin typeface="+mj-lt"/>
                <a:cs typeface="Amiko" panose="00000500000000000000" pitchFamily="2" charset="0"/>
              </a:rPr>
              <a:t>09:30 Uhr</a:t>
            </a:r>
          </a:p>
          <a:p>
            <a:pPr algn="ctr"/>
            <a:r>
              <a:rPr lang="de-CH" dirty="0">
                <a:latin typeface="+mj-lt"/>
                <a:cs typeface="Amiko" panose="00000500000000000000" pitchFamily="2" charset="0"/>
              </a:rPr>
              <a:t>Mehrzweckhalle</a:t>
            </a:r>
          </a:p>
          <a:p>
            <a:pPr algn="ctr"/>
            <a:r>
              <a:rPr lang="de-CH" dirty="0">
                <a:latin typeface="+mj-lt"/>
                <a:cs typeface="Amiko" panose="00000500000000000000" pitchFamily="2" charset="0"/>
              </a:rPr>
              <a:t> Therwil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F50CEDC-B254-4C76-820C-E092708591C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740" y="5027522"/>
            <a:ext cx="2679260" cy="1786173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96BFD360-3AD2-4272-A1E5-B3EE48E1CBA9}"/>
              </a:ext>
            </a:extLst>
          </p:cNvPr>
          <p:cNvSpPr txBox="1"/>
          <p:nvPr/>
        </p:nvSpPr>
        <p:spPr>
          <a:xfrm>
            <a:off x="8278692" y="112728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>
                <a:latin typeface="+mj-lt"/>
                <a:cs typeface="Amiko" panose="00000500000000000000" pitchFamily="2" charset="0"/>
              </a:rPr>
              <a:t>Über 25% aller Kinder</a:t>
            </a:r>
          </a:p>
          <a:p>
            <a:pPr algn="ctr"/>
            <a:r>
              <a:rPr lang="de-CH" dirty="0">
                <a:latin typeface="+mj-lt"/>
                <a:cs typeface="Amiko" panose="00000500000000000000" pitchFamily="2" charset="0"/>
              </a:rPr>
              <a:t>besuchen die</a:t>
            </a:r>
          </a:p>
          <a:p>
            <a:pPr algn="ctr"/>
            <a:r>
              <a:rPr lang="de-CH" dirty="0">
                <a:latin typeface="+mj-lt"/>
                <a:cs typeface="Amiko" panose="00000500000000000000" pitchFamily="2" charset="0"/>
              </a:rPr>
              <a:t>Musikschule</a:t>
            </a:r>
          </a:p>
        </p:txBody>
      </p:sp>
    </p:spTree>
    <p:extLst>
      <p:ext uri="{BB962C8B-B14F-4D97-AF65-F5344CB8AC3E}">
        <p14:creationId xmlns:p14="http://schemas.microsoft.com/office/powerpoint/2010/main" val="24187285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FB8CBF-60AA-1945-A837-111D3148A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3963"/>
            <a:ext cx="10515600" cy="1325563"/>
          </a:xfrm>
        </p:spPr>
        <p:txBody>
          <a:bodyPr/>
          <a:lstStyle/>
          <a:p>
            <a:br>
              <a:rPr lang="de-DE" dirty="0"/>
            </a:b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Der Schulrat der Gemeinde Therwil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6C61D03-89B0-C040-9362-035225E249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4031" y="4185434"/>
            <a:ext cx="1346997" cy="2022876"/>
          </a:xfr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F8FF8E8-E3A4-4346-B8D8-AF6A7904A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956" y="4185431"/>
            <a:ext cx="1346999" cy="202287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057F1C2-9FB2-D842-8453-4F1CAD6B4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7239" y="1690326"/>
            <a:ext cx="1346999" cy="2022877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4C27F537-8325-0E47-BAEF-47D5320983D5}"/>
              </a:ext>
            </a:extLst>
          </p:cNvPr>
          <p:cNvSpPr txBox="1"/>
          <p:nvPr/>
        </p:nvSpPr>
        <p:spPr>
          <a:xfrm>
            <a:off x="1978933" y="3713203"/>
            <a:ext cx="19376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Patrick Henny</a:t>
            </a:r>
          </a:p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Präsidium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48C6A872-932E-FB41-B410-94622E0FB2E3}"/>
              </a:ext>
            </a:extLst>
          </p:cNvPr>
          <p:cNvSpPr txBox="1"/>
          <p:nvPr/>
        </p:nvSpPr>
        <p:spPr>
          <a:xfrm>
            <a:off x="5121094" y="3722980"/>
            <a:ext cx="5998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vakant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89C8E65-C02F-2943-A2A4-5D904F5A7F39}"/>
              </a:ext>
            </a:extLst>
          </p:cNvPr>
          <p:cNvSpPr txBox="1"/>
          <p:nvPr/>
        </p:nvSpPr>
        <p:spPr>
          <a:xfrm>
            <a:off x="7831987" y="3680546"/>
            <a:ext cx="16337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René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Saner</a:t>
            </a:r>
            <a:endParaRPr lang="de-DE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Vertretung GR, Bildung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0B281D8B-5B6E-E343-874E-99AEB976BD89}"/>
              </a:ext>
            </a:extLst>
          </p:cNvPr>
          <p:cNvSpPr txBox="1"/>
          <p:nvPr/>
        </p:nvSpPr>
        <p:spPr>
          <a:xfrm>
            <a:off x="3614360" y="6208310"/>
            <a:ext cx="13168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Judith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Freichel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, Vize-Präsidium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8014FA97-497F-A34C-8024-4FD7C7A1911A}"/>
              </a:ext>
            </a:extLst>
          </p:cNvPr>
          <p:cNvSpPr txBox="1"/>
          <p:nvPr/>
        </p:nvSpPr>
        <p:spPr>
          <a:xfrm>
            <a:off x="6246156" y="6211763"/>
            <a:ext cx="1346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Tanja Müller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75E911-413D-C508-4933-5FD8591E4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4802" y="1661128"/>
            <a:ext cx="1512759" cy="202287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5D79B01-65E3-F52D-7883-02EA5F38D9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421" y="4185432"/>
            <a:ext cx="1512759" cy="202287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0A31D91-E773-8E5D-F22B-C4B8F216A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08" y="4185432"/>
            <a:ext cx="1512759" cy="202287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9444E48-592D-D6BF-8731-7D41F21BCAD0}"/>
              </a:ext>
            </a:extLst>
          </p:cNvPr>
          <p:cNvSpPr txBox="1"/>
          <p:nvPr/>
        </p:nvSpPr>
        <p:spPr>
          <a:xfrm>
            <a:off x="9017883" y="6202427"/>
            <a:ext cx="5998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vakant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E850BFE-1C2F-1B62-65E7-C0C0572FAC07}"/>
              </a:ext>
            </a:extLst>
          </p:cNvPr>
          <p:cNvSpPr txBox="1"/>
          <p:nvPr/>
        </p:nvSpPr>
        <p:spPr>
          <a:xfrm>
            <a:off x="1320467" y="6202427"/>
            <a:ext cx="5998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vakant</a:t>
            </a:r>
          </a:p>
        </p:txBody>
      </p:sp>
      <p:pic>
        <p:nvPicPr>
          <p:cNvPr id="12" name="Grafik 11" descr="Ein Bild, das Menschliches Gesicht, Person, Shirt, Kleidung enthält.&#10;&#10;Automatisch generierte Beschreibung">
            <a:extLst>
              <a:ext uri="{FF2B5EF4-FFF2-40B4-BE49-F238E27FC236}">
                <a16:creationId xmlns:a16="http://schemas.microsoft.com/office/drawing/2014/main" id="{66A3C7C8-182D-6BEB-4CCC-1DC30AB1B1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0767" y="1658429"/>
            <a:ext cx="1347000" cy="202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13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397771-8AAB-F542-AC10-D6A923609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5729"/>
            <a:ext cx="10515600" cy="1325563"/>
          </a:xfrm>
        </p:spPr>
        <p:txBody>
          <a:bodyPr/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Die Aufgaben des Schulrats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1ADECE1-637E-0347-9EAB-188D640D4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0397"/>
            <a:ext cx="10515600" cy="4351338"/>
          </a:xfrm>
        </p:spPr>
        <p:txBody>
          <a:bodyPr/>
          <a:lstStyle/>
          <a:p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Brücke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zwischen Eltern,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Öffentlichkeit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und Schule </a:t>
            </a:r>
          </a:p>
          <a:p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Strategische Leitung von Schule und Kindergarten </a:t>
            </a:r>
          </a:p>
          <a:p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Anstellungsbehörde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/ Aufsicht Schulleitung </a:t>
            </a:r>
          </a:p>
          <a:p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Genehmigung Schulprogramm </a:t>
            </a:r>
          </a:p>
          <a:p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Sicherstellung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Schulqualität</a:t>
            </a:r>
            <a:b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Beschwerde- und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Rekursinstanz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bei Entscheiden der Schulleitung </a:t>
            </a:r>
          </a:p>
          <a:p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Budget der Schule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40886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B8698A-7BCD-FE4D-B893-DEAF0945B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572" y="2585811"/>
            <a:ext cx="10515600" cy="1325563"/>
          </a:xfrm>
        </p:spPr>
        <p:txBody>
          <a:bodyPr/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Erziehungsberatung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E88232-7880-9042-95DD-D3F4A2AE4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572" y="3795939"/>
            <a:ext cx="10515600" cy="4351338"/>
          </a:xfrm>
        </p:spPr>
        <p:txBody>
          <a:bodyPr/>
          <a:lstStyle/>
          <a:p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Frau L.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Altherr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079 447 88 40 </a:t>
            </a:r>
          </a:p>
          <a:p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linda.altherr@bluewin.ch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5159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 descr="Ein Bild, das Text, Screenshot, Diagramm, Reihe enthält.&#10;&#10;Automatisch generierte Beschreibung">
            <a:extLst>
              <a:ext uri="{FF2B5EF4-FFF2-40B4-BE49-F238E27FC236}">
                <a16:creationId xmlns:a16="http://schemas.microsoft.com/office/drawing/2014/main" id="{6655A2C0-D89B-27A7-24DE-BE19F04187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2583" y="1975306"/>
            <a:ext cx="9492091" cy="4513070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B7C3194-2D70-5FA3-03BE-854FEE7364C1}"/>
              </a:ext>
            </a:extLst>
          </p:cNvPr>
          <p:cNvSpPr txBox="1"/>
          <p:nvPr/>
        </p:nvSpPr>
        <p:spPr>
          <a:xfrm>
            <a:off x="832583" y="1231993"/>
            <a:ext cx="6094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Möglicher Stundenplan</a:t>
            </a:r>
          </a:p>
        </p:txBody>
      </p:sp>
    </p:spTree>
    <p:extLst>
      <p:ext uri="{BB962C8B-B14F-4D97-AF65-F5344CB8AC3E}">
        <p14:creationId xmlns:p14="http://schemas.microsoft.com/office/powerpoint/2010/main" val="42361655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004D0F-76C3-4E6E-91EE-F44FAB818F07}" type="slidenum">
              <a:rPr lang="de-DE"/>
              <a:pPr>
                <a:defRPr/>
              </a:pPr>
              <a:t>30</a:t>
            </a:fld>
            <a:endParaRPr lang="de-DE" dirty="0"/>
          </a:p>
        </p:txBody>
      </p:sp>
      <p:pic>
        <p:nvPicPr>
          <p:cNvPr id="12" name="Inhaltsplatzhalt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120461"/>
            <a:ext cx="3455987" cy="493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472965" y="1120461"/>
            <a:ext cx="10515600" cy="594354"/>
          </a:xfrm>
        </p:spPr>
        <p:txBody>
          <a:bodyPr>
            <a:normAutofit/>
          </a:bodyPr>
          <a:lstStyle/>
          <a:p>
            <a:r>
              <a:rPr lang="de-CH" sz="3000" b="1" dirty="0">
                <a:latin typeface="Arial" panose="020B0604020202020204" pitchFamily="34" charset="0"/>
                <a:cs typeface="Arial" panose="020B0604020202020204" pitchFamily="34" charset="0"/>
              </a:rPr>
              <a:t>Haben Sie noch Fragen?</a:t>
            </a:r>
            <a:endParaRPr lang="de-CH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9492DD7-36AF-4F4F-AE4F-B3D7D4E8E08E}"/>
              </a:ext>
            </a:extLst>
          </p:cNvPr>
          <p:cNvSpPr txBox="1"/>
          <p:nvPr/>
        </p:nvSpPr>
        <p:spPr>
          <a:xfrm>
            <a:off x="472965" y="2152185"/>
            <a:ext cx="467236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info@primartherwil.ch</a:t>
            </a:r>
            <a:endParaRPr lang="de-DE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3000" dirty="0">
                <a:latin typeface="Arial" panose="020B0604020202020204" pitchFamily="34" charset="0"/>
                <a:cs typeface="Arial" panose="020B0604020202020204" pitchFamily="34" charset="0"/>
              </a:rPr>
              <a:t>Vielleicht finden Sie auf unserer neuen Webseite eine Antwort!</a:t>
            </a:r>
          </a:p>
          <a:p>
            <a:endParaRPr lang="de-DE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30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www.primartherwil.ch</a:t>
            </a:r>
            <a:endParaRPr lang="de-DE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07201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7A0C30-DF10-C54B-BEE3-ECAB366A8F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Wir wünschen Ihnen und Ihrem Kind einen freudigen und motivierten Start </a:t>
            </a:r>
          </a:p>
          <a:p>
            <a:pPr marL="0" indent="0">
              <a:buNone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in der ersten Klasse.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E198913-7881-5347-B278-51D50AFFCD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65"/>
          <a:stretch/>
        </p:blipFill>
        <p:spPr bwMode="auto">
          <a:xfrm>
            <a:off x="838200" y="2775766"/>
            <a:ext cx="8187047" cy="321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9804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0.tif">
            <a:extLst>
              <a:ext uri="{FF2B5EF4-FFF2-40B4-BE49-F238E27FC236}">
                <a16:creationId xmlns:a16="http://schemas.microsoft.com/office/drawing/2014/main" id="{B04F0AF2-A2F4-764B-B69D-57697A1E87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4010" y="1253331"/>
            <a:ext cx="6110203" cy="435133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6ABB6CC-E2DB-F04F-973F-15F96CEC6ADF}"/>
              </a:ext>
            </a:extLst>
          </p:cNvPr>
          <p:cNvSpPr txBox="1"/>
          <p:nvPr/>
        </p:nvSpPr>
        <p:spPr>
          <a:xfrm>
            <a:off x="3067618" y="5795160"/>
            <a:ext cx="491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Pausen sind wichtig und werden beaufsichtigt!</a:t>
            </a:r>
          </a:p>
        </p:txBody>
      </p:sp>
    </p:spTree>
    <p:extLst>
      <p:ext uri="{BB962C8B-B14F-4D97-AF65-F5344CB8AC3E}">
        <p14:creationId xmlns:p14="http://schemas.microsoft.com/office/powerpoint/2010/main" val="501208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E365E8-8FFA-1E41-8D5D-1865D2A09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906" y="365125"/>
            <a:ext cx="10201894" cy="1325563"/>
          </a:xfrm>
        </p:spPr>
        <p:txBody>
          <a:bodyPr/>
          <a:lstStyle/>
          <a:p>
            <a:b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Wie können Sie Ihr Kind positiv unterstützen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435B6F3-E9EA-CE4F-A591-06BAE5CF4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412111" cy="4351338"/>
          </a:xfrm>
        </p:spPr>
        <p:txBody>
          <a:bodyPr/>
          <a:lstStyle/>
          <a:p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Unterstützen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sie Ihr Kind in den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täglichen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Verrichtungen und geben Sie ihm immer mehr Verantwortung. </a:t>
            </a:r>
          </a:p>
          <a:p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Lassen sie ihm die Zeit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selbständig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zu werden. </a:t>
            </a:r>
          </a:p>
          <a:p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Helfen sie ihrem Kind sich zu organisieren. </a:t>
            </a:r>
          </a:p>
          <a:p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Helfen sie ihrem Kind an die Hausaufgaben zu denken. Ermutigen sie es! </a:t>
            </a:r>
          </a:p>
          <a:p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Üben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sie mit Ihrem Kind den Schulweg vor dem ersten Schultag. Ihr Kind soll den Schulweg alleine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bewältigen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können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. Elterntaxis mit dem Auto sind nicht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wünschenswert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Der Schulalltag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ermüdet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Ihr Kind.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Überhäufen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sie es daher nicht mit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Aktivitäten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Auch Zeiten der Langeweile sind wichtig und dienen oft dazu, kreative Ideen zu entwickeln. </a:t>
            </a:r>
          </a:p>
          <a:p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Ihr Kind muss noch nicht lesen und schreiben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können</a:t>
            </a:r>
            <a:b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Die vorher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erwähnten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Kompetenzen sind viel wichtiger.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Natürliches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Interesse darf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gefördert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werden </a:t>
            </a:r>
          </a:p>
          <a:p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874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5DBAC5-A482-E047-96CE-3A53F3B33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6669"/>
            <a:ext cx="10515600" cy="4351338"/>
          </a:xfrm>
        </p:spPr>
        <p:txBody>
          <a:bodyPr/>
          <a:lstStyle/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pPr marL="0" indent="0">
              <a:buNone/>
            </a:pP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Ihr Kind ist bei uns herzlich willkommen. </a:t>
            </a:r>
          </a:p>
          <a:p>
            <a:pPr marL="0" indent="0">
              <a:buNone/>
            </a:pP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Wir setzen alles daran ihrem Kind einen erfolgreichen Schulstart zu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ermöglichen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>
              <a:buNone/>
            </a:pP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damit wir zwei harmonische, lehrreiche und abwechslungsreiche Jahre zusammen </a:t>
            </a:r>
          </a:p>
          <a:p>
            <a:pPr marL="0" indent="0">
              <a:buNone/>
            </a:pP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erleben. </a:t>
            </a:r>
          </a:p>
          <a:p>
            <a:endParaRPr lang="de-DE" dirty="0"/>
          </a:p>
        </p:txBody>
      </p:sp>
      <p:pic>
        <p:nvPicPr>
          <p:cNvPr id="3073" name="Picture 1" descr="page8image39399200">
            <a:extLst>
              <a:ext uri="{FF2B5EF4-FFF2-40B4-BE49-F238E27FC236}">
                <a16:creationId xmlns:a16="http://schemas.microsoft.com/office/drawing/2014/main" id="{C8287E93-EDFC-C945-A5FD-E4C43BEEC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51" y="1416194"/>
            <a:ext cx="4970977" cy="326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156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D90588-1776-E74C-8E1E-83F5B5213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CH" dirty="0">
                <a:latin typeface="Calibri" charset="0"/>
              </a:rPr>
            </a:br>
            <a:r>
              <a:rPr lang="de-CH" dirty="0">
                <a:latin typeface="Calibri" charset="0"/>
              </a:rPr>
              <a:t>EK - Was ist das?</a:t>
            </a:r>
            <a:endParaRPr lang="de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9036A1-4472-7A41-A9AD-66C86B23D6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6346" y="1980004"/>
            <a:ext cx="4690403" cy="4351338"/>
          </a:xfr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8873C9C2-A826-5646-ADFB-AAFEEA08D4C1}"/>
              </a:ext>
            </a:extLst>
          </p:cNvPr>
          <p:cNvSpPr txBox="1"/>
          <p:nvPr/>
        </p:nvSpPr>
        <p:spPr>
          <a:xfrm rot="10800000" flipV="1">
            <a:off x="5763491" y="3152162"/>
            <a:ext cx="3313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2 Jahre EK</a:t>
            </a:r>
          </a:p>
          <a:p>
            <a:pPr algn="ctr"/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  <a:p>
            <a:pPr algn="ctr"/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1. Schuljahr</a:t>
            </a:r>
          </a:p>
        </p:txBody>
      </p:sp>
    </p:spTree>
    <p:extLst>
      <p:ext uri="{BB962C8B-B14F-4D97-AF65-F5344CB8AC3E}">
        <p14:creationId xmlns:p14="http://schemas.microsoft.com/office/powerpoint/2010/main" val="118829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A71C9E-0713-5242-B727-B08997E3F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>
                <a:latin typeface="Calibri"/>
                <a:cs typeface="Calibri"/>
              </a:rPr>
            </a:br>
            <a:br>
              <a:rPr lang="de-DE" dirty="0">
                <a:latin typeface="Calibri"/>
                <a:cs typeface="Calibri"/>
              </a:rPr>
            </a:b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Vorteile einer Einschulung in die EK: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E138ED8-85A3-2447-9C01-C7A6C5D44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69799"/>
            <a:ext cx="8436429" cy="2765983"/>
          </a:xfrm>
        </p:spPr>
        <p:txBody>
          <a:bodyPr/>
          <a:lstStyle/>
          <a:p>
            <a:pPr>
              <a:buFont typeface="Wingdings" charset="0"/>
              <a:buChar char="§"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2 Jahre Zeit für den Schulstoff der 1. Klasse </a:t>
            </a:r>
          </a:p>
          <a:p>
            <a:pPr>
              <a:buFont typeface="Wingdings" charset="0"/>
              <a:buChar char="§"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Kleine Kindergruppe 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 individuellere Förderung möglich</a:t>
            </a:r>
          </a:p>
          <a:p>
            <a:pPr>
              <a:buFont typeface="Wingdings" charset="0"/>
              <a:buChar char="§"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Viel Raum für handelndes und spielendes Lernen</a:t>
            </a:r>
            <a:endParaRPr lang="de-DE" sz="1800" dirty="0">
              <a:latin typeface="Arial" panose="020B0604020202020204" pitchFamily="34" charset="0"/>
              <a:cs typeface="Arial" panose="020B0604020202020204" pitchFamily="34" charset="0"/>
              <a:sym typeface="Wingdings"/>
            </a:endParaRPr>
          </a:p>
          <a:p>
            <a:pPr>
              <a:buFont typeface="Wingdings" charset="0"/>
              <a:buChar char="§"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Jedem Kind seinem Entwicklungsalter entsprechende Lernangebote bieten (emotional, kognitiv, sozial und motorisch)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6374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EABEE-4D85-6248-99D1-295D6B153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br>
              <a:rPr lang="de-DE" dirty="0"/>
            </a:b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Wie geht es weiter?</a:t>
            </a:r>
            <a:endParaRPr lang="de-DE" sz="2400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616AB2-2655-5E41-8A42-B876890C3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/>
          <a:lstStyle/>
          <a:p>
            <a:pPr>
              <a:buNone/>
              <a:defRPr/>
            </a:pPr>
            <a:r>
              <a:rPr lang="de-DE" altLang="ja-JP" sz="3200" dirty="0">
                <a:cs typeface="Calibri"/>
              </a:rPr>
              <a:t>	</a:t>
            </a:r>
          </a:p>
          <a:p>
            <a:pPr>
              <a:buNone/>
              <a:defRPr/>
            </a:pPr>
            <a:r>
              <a:rPr lang="de-DE" altLang="ja-JP" sz="3200" dirty="0">
                <a:latin typeface="Arial" panose="020B0604020202020204" pitchFamily="34" charset="0"/>
                <a:cs typeface="Calibri"/>
              </a:rPr>
              <a:t>			</a:t>
            </a:r>
            <a:r>
              <a:rPr lang="de-DE" altLang="ja-JP" sz="2400" dirty="0">
                <a:latin typeface="Arial" panose="020B0604020202020204" pitchFamily="34" charset="0"/>
                <a:cs typeface="Calibri"/>
              </a:rPr>
              <a:t>           </a:t>
            </a:r>
            <a:r>
              <a:rPr lang="de-DE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Übertritt</a:t>
            </a:r>
          </a:p>
          <a:p>
            <a:pPr>
              <a:buNone/>
              <a:defRPr/>
            </a:pPr>
            <a:r>
              <a:rPr lang="de-DE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			                 in</a:t>
            </a:r>
          </a:p>
          <a:p>
            <a:pPr>
              <a:buNone/>
              <a:defRPr/>
            </a:pPr>
            <a:r>
              <a:rPr lang="de-DE" altLang="ja-JP" sz="3600" dirty="0">
                <a:latin typeface="Arial" panose="020B0604020202020204" pitchFamily="34" charset="0"/>
                <a:cs typeface="Arial" panose="020B0604020202020204" pitchFamily="34" charset="0"/>
                <a:sym typeface="Wingdings" charset="0"/>
              </a:rPr>
              <a:t>                                  </a:t>
            </a:r>
            <a:endParaRPr lang="de-DE" altLang="ja-JP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  <a:defRPr/>
            </a:pPr>
            <a:r>
              <a:rPr lang="de-DE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2. Regel-		2. Regel-		2. Klein-</a:t>
            </a:r>
          </a:p>
          <a:p>
            <a:pPr>
              <a:buNone/>
              <a:defRPr/>
            </a:pPr>
            <a:r>
              <a:rPr lang="de-DE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klasse	     		klasse 		klasse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6179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3330bd4-48fa-4edc-be45-1b3569c38b8e">
      <Terms xmlns="http://schemas.microsoft.com/office/infopath/2007/PartnerControls"/>
    </lcf76f155ced4ddcb4097134ff3c332f>
    <TaxCatchAll xmlns="d6467ad3-ee21-43c2-9fa9-07d535d9f9a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E58A285E545F64C96F23C5C4AE1512D" ma:contentTypeVersion="13" ma:contentTypeDescription="Ein neues Dokument erstellen." ma:contentTypeScope="" ma:versionID="c33a76936a1c17e3a3b3db7b35236970">
  <xsd:schema xmlns:xsd="http://www.w3.org/2001/XMLSchema" xmlns:xs="http://www.w3.org/2001/XMLSchema" xmlns:p="http://schemas.microsoft.com/office/2006/metadata/properties" xmlns:ns2="a3330bd4-48fa-4edc-be45-1b3569c38b8e" xmlns:ns3="d6467ad3-ee21-43c2-9fa9-07d535d9f9ad" targetNamespace="http://schemas.microsoft.com/office/2006/metadata/properties" ma:root="true" ma:fieldsID="4a847aa22b1d06aead23f839c86bbe17" ns2:_="" ns3:_="">
    <xsd:import namespace="a3330bd4-48fa-4edc-be45-1b3569c38b8e"/>
    <xsd:import namespace="d6467ad3-ee21-43c2-9fa9-07d535d9f9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330bd4-48fa-4edc-be45-1b3569c38b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Bildmarkierungen" ma:readOnly="false" ma:fieldId="{5cf76f15-5ced-4ddc-b409-7134ff3c332f}" ma:taxonomyMulti="true" ma:sspId="215ed147-b4b2-447b-b2e6-a22d7897a7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467ad3-ee21-43c2-9fa9-07d535d9f9ad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3aeb2848-3bf0-4730-873f-8612ef7789a1}" ma:internalName="TaxCatchAll" ma:showField="CatchAllData" ma:web="d6467ad3-ee21-43c2-9fa9-07d535d9f9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B57EDC5-350C-4F08-960D-F59C091C8A32}">
  <ds:schemaRefs>
    <ds:schemaRef ds:uri="d6467ad3-ee21-43c2-9fa9-07d535d9f9ad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a3330bd4-48fa-4edc-be45-1b3569c38b8e"/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CD81C2F8-52B7-4835-B211-8688E38EC4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0690527-3F8C-48F2-B956-5AC48EF925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330bd4-48fa-4edc-be45-1b3569c38b8e"/>
    <ds:schemaRef ds:uri="d6467ad3-ee21-43c2-9fa9-07d535d9f9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1517</Words>
  <Application>Microsoft Macintosh PowerPoint</Application>
  <PresentationFormat>Breitbild</PresentationFormat>
  <Paragraphs>235</Paragraphs>
  <Slides>31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7" baseType="lpstr">
      <vt:lpstr>Amiko</vt:lpstr>
      <vt:lpstr>Arial</vt:lpstr>
      <vt:lpstr>Calibri</vt:lpstr>
      <vt:lpstr>Calibri Light</vt:lpstr>
      <vt:lpstr>Wingdings</vt:lpstr>
      <vt:lpstr>Office</vt:lpstr>
      <vt:lpstr>Einschulungselternabend</vt:lpstr>
      <vt:lpstr>12. August 2024, 1. Schultag</vt:lpstr>
      <vt:lpstr>PowerPoint-Präsentation</vt:lpstr>
      <vt:lpstr>PowerPoint-Präsentation</vt:lpstr>
      <vt:lpstr>  Wie können Sie Ihr Kind positiv unterstützen</vt:lpstr>
      <vt:lpstr>PowerPoint-Präsentation</vt:lpstr>
      <vt:lpstr> EK - Was ist das?</vt:lpstr>
      <vt:lpstr>  Vorteile einer Einschulung in die EK:</vt:lpstr>
      <vt:lpstr>  Wie geht es weiter?</vt:lpstr>
      <vt:lpstr> Regelklasse oder EK </vt:lpstr>
      <vt:lpstr>PowerPoint-Präsentation</vt:lpstr>
      <vt:lpstr>Förderangebote in der Regelklasse</vt:lpstr>
      <vt:lpstr>Spezielle Förderung an der PS Therwil</vt:lpstr>
      <vt:lpstr>Ressourcen der Speziellen Förderung</vt:lpstr>
      <vt:lpstr> Abläufe im Schuljahr</vt:lpstr>
      <vt:lpstr> Einschulung 1. Klasse</vt:lpstr>
      <vt:lpstr> Rückstellung und vorzeitiger Übergang</vt:lpstr>
      <vt:lpstr>Ablauf der Einschulung</vt:lpstr>
      <vt:lpstr>Kriterien für die Zuteilung</vt:lpstr>
      <vt:lpstr> Zusätzliche Angebote der PS Therwil</vt:lpstr>
      <vt:lpstr> Ökumenischer Religionsunterricht     </vt:lpstr>
      <vt:lpstr>Tagesstrukturen</vt:lpstr>
      <vt:lpstr>„Husi-Club 99“ (Aufgabenhilfe)</vt:lpstr>
      <vt:lpstr>Schulsozialarbeit Ein Angebot für Schülerinnen und Schüler, ihre Eltern und Lehrpersonen  </vt:lpstr>
      <vt:lpstr>  Gemeindebibliothek</vt:lpstr>
      <vt:lpstr>Einzelunterricht ab 1. Klasse Kinderchor, Tanz, Orchester, Ensemble, Bands   An der Musikschule Leimental werden wichtige Fähigkeiten erlernt und gefördert: Durchhaltevermögen (ohne Üben geht es nicht), Selbstbewusstsein (z.B. bei einem Auftritt), Teamfähigkeit (beim gemeinsamen Musizieren oder Tanzen), Ausdrucksfähigkeit, Merk- und Konzentrationsfähigkeit, Kreativität, Ausgleich &amp; Entspannung   Der Unterricht wird von den Gemeinden subventioniert. Anmeldeschluss: 15. Mai   Informationen: www.msleimental.ch</vt:lpstr>
      <vt:lpstr> Der Schulrat der Gemeinde Therwil</vt:lpstr>
      <vt:lpstr>Die Aufgaben des Schulrats</vt:lpstr>
      <vt:lpstr>Erziehungsberatung</vt:lpstr>
      <vt:lpstr>Haben Sie noch Fragen?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 User</dc:creator>
  <cp:lastModifiedBy>Isabelle Hasenböhler</cp:lastModifiedBy>
  <cp:revision>53</cp:revision>
  <cp:lastPrinted>2022-01-06T08:59:35Z</cp:lastPrinted>
  <dcterms:created xsi:type="dcterms:W3CDTF">2021-12-16T11:06:44Z</dcterms:created>
  <dcterms:modified xsi:type="dcterms:W3CDTF">2024-01-11T12:16:28Z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0x010100AE58A285E545F64C96F23C5C4AE1512D</vt:lpwstr>
  </property>
  <property fmtid="{D5CDD505-2E9C-101B-9397-08002B2CF9AE}" pid="3" name="MediaServiceImageTags">
    <vt:lpwstr/>
  </property>
</Properties>
</file>